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20" r:id="rId4"/>
    <p:sldId id="321" r:id="rId5"/>
    <p:sldId id="32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303" r:id="rId14"/>
    <p:sldId id="271" r:id="rId15"/>
    <p:sldId id="314" r:id="rId16"/>
    <p:sldId id="294" r:id="rId17"/>
    <p:sldId id="272" r:id="rId18"/>
    <p:sldId id="302" r:id="rId19"/>
    <p:sldId id="273" r:id="rId20"/>
    <p:sldId id="274" r:id="rId21"/>
    <p:sldId id="313" r:id="rId22"/>
    <p:sldId id="277" r:id="rId23"/>
    <p:sldId id="311" r:id="rId24"/>
    <p:sldId id="276" r:id="rId25"/>
    <p:sldId id="257" r:id="rId26"/>
    <p:sldId id="317" r:id="rId27"/>
    <p:sldId id="318" r:id="rId28"/>
    <p:sldId id="316" r:id="rId29"/>
    <p:sldId id="278" r:id="rId30"/>
    <p:sldId id="305" r:id="rId31"/>
    <p:sldId id="304" r:id="rId32"/>
    <p:sldId id="279" r:id="rId33"/>
    <p:sldId id="306" r:id="rId34"/>
    <p:sldId id="280" r:id="rId35"/>
    <p:sldId id="281" r:id="rId36"/>
    <p:sldId id="282" r:id="rId37"/>
    <p:sldId id="283" r:id="rId38"/>
    <p:sldId id="285" r:id="rId39"/>
    <p:sldId id="292" r:id="rId40"/>
    <p:sldId id="293" r:id="rId41"/>
    <p:sldId id="307" r:id="rId42"/>
    <p:sldId id="286" r:id="rId43"/>
    <p:sldId id="308" r:id="rId44"/>
    <p:sldId id="310" r:id="rId45"/>
    <p:sldId id="309" r:id="rId46"/>
    <p:sldId id="289" r:id="rId47"/>
    <p:sldId id="290" r:id="rId48"/>
    <p:sldId id="262" r:id="rId49"/>
    <p:sldId id="284" r:id="rId50"/>
    <p:sldId id="261" r:id="rId51"/>
    <p:sldId id="259" r:id="rId52"/>
    <p:sldId id="295" r:id="rId53"/>
    <p:sldId id="258" r:id="rId54"/>
    <p:sldId id="260" r:id="rId55"/>
    <p:sldId id="297" r:id="rId56"/>
    <p:sldId id="296" r:id="rId57"/>
    <p:sldId id="298" r:id="rId58"/>
    <p:sldId id="300" r:id="rId59"/>
    <p:sldId id="299" r:id="rId60"/>
    <p:sldId id="301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9900"/>
    <a:srgbClr val="00CC66"/>
    <a:srgbClr val="F8F8F8"/>
    <a:srgbClr val="663300"/>
    <a:srgbClr val="FFFF00"/>
    <a:srgbClr val="99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6" autoAdjust="0"/>
    <p:restoredTop sz="94660" autoAdjust="0"/>
  </p:normalViewPr>
  <p:slideViewPr>
    <p:cSldViewPr>
      <p:cViewPr>
        <p:scale>
          <a:sx n="86" d="100"/>
          <a:sy n="86" d="100"/>
        </p:scale>
        <p:origin x="-115" y="-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B063B-0A8A-4BD0-84C6-3C93E211E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CD170-6499-4086-A034-10EBD51CF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2536D-72CF-4E77-91B4-E594FBD2A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4E950-E8A1-4AF1-B51E-D6DCB38C3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07080-BCF7-42D9-9E61-2793E3D51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6BEA8-679A-494B-8F68-97745D78D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8F91-AD49-48AD-994B-E64CF560C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00D82-3F50-4470-B162-1C5E137A5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00F2D-FD3B-4D95-A23F-1154E2565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D63C6-7ECF-43D7-AAA8-1FAB3370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692A5-331A-4C3D-9005-FC45023DD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FE954CAF-D29D-4B8B-850A-B682DEB94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hyperlink" Target="http://tinypic.com/?ref=15fn6vc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://tinypic.com/?ref=255kkzq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hyperlink" Target="http://tinypic.com/?ref=15fn6vc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://tinypic.com/?ref=255kkzq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xstock.com/store/welcome_lookup.asp?parentdept_id=200&amp;dept_id=201&amp;PhotogCode=730&amp;PhotogName=Paul++Taylor&amp;ImageNumber=249128&amp;PageMode=chby&amp;PRelease=3&amp;MRelease=3&amp;VolumeID=370&amp;Keywords=Architecture|Disaster|Flood|Interior|Public+Service|Water|Control|Louisiana|New+Orleans|United+States|North+America|Southeast+US|Station|Destruction&amp;SearchStr=#249128&amp;P=1&amp;Caption=Flood+control+pumping+station,+New+Orleans,+LA&amp;Height=103&amp;Width=133&amp;Maxhits=&amp;excl=0&amp;CLB=&amp;FFID=&amp;CDCollection=&amp;mscssid=VLA9DR06RSA19HH4GG87A4NLSRR3CXUD" TargetMode="External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hyperlink" Target="http://upload.wikimedia.org/wikipedia/en/a/a4/Hurricane_Katrina_August_28_2005_NASA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6/Frank_Slide,_Canada.jpg" TargetMode="External"/><Relationship Id="rId3" Type="http://schemas.openxmlformats.org/officeDocument/2006/relationships/image" Target="../media/image33.gif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 descr="Narrow vertical"/>
          <p:cNvSpPr>
            <a:spLocks noChangeArrowheads="1" noChangeShapeType="1" noTextEdit="1"/>
          </p:cNvSpPr>
          <p:nvPr/>
        </p:nvSpPr>
        <p:spPr bwMode="auto">
          <a:xfrm>
            <a:off x="514350" y="2511425"/>
            <a:ext cx="8115300" cy="1825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6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Agents of Erosion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7171" name="Picture 8" descr="Ohio glacial groo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3600"/>
            <a:ext cx="358140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9" descr="Central Park 1"/>
          <p:cNvPicPr>
            <a:picLocks noChangeAspect="1" noChangeArrowheads="1"/>
          </p:cNvPicPr>
          <p:nvPr/>
        </p:nvPicPr>
        <p:blipFill>
          <a:blip r:embed="rId3" cstate="print"/>
          <a:srcRect l="1111" t="1897" r="1111" b="1897"/>
          <a:stretch>
            <a:fillRect/>
          </a:stretch>
        </p:blipFill>
        <p:spPr bwMode="auto">
          <a:xfrm>
            <a:off x="4495800" y="2133600"/>
            <a:ext cx="4191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1449388" y="1828800"/>
            <a:ext cx="1903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Kelly’s Island, OH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5703888" y="1828800"/>
            <a:ext cx="1776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Central Park, NY</a:t>
            </a:r>
          </a:p>
        </p:txBody>
      </p:sp>
      <p:sp>
        <p:nvSpPr>
          <p:cNvPr id="7175" name="Text Box 12"/>
          <p:cNvSpPr txBox="1">
            <a:spLocks noChangeArrowheads="1"/>
          </p:cNvSpPr>
          <p:nvPr/>
        </p:nvSpPr>
        <p:spPr bwMode="auto">
          <a:xfrm>
            <a:off x="4225925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7176" name="Text Box 13"/>
          <p:cNvSpPr txBox="1">
            <a:spLocks noChangeArrowheads="1"/>
          </p:cNvSpPr>
          <p:nvPr/>
        </p:nvSpPr>
        <p:spPr bwMode="auto">
          <a:xfrm>
            <a:off x="3267075" y="357188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7177" name="Text Box 14"/>
          <p:cNvSpPr txBox="1">
            <a:spLocks noChangeArrowheads="1"/>
          </p:cNvSpPr>
          <p:nvPr/>
        </p:nvSpPr>
        <p:spPr bwMode="auto">
          <a:xfrm>
            <a:off x="3876675" y="655638"/>
            <a:ext cx="139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Excavation</a:t>
            </a:r>
          </a:p>
        </p:txBody>
      </p:sp>
      <p:pic>
        <p:nvPicPr>
          <p:cNvPr id="7178" name="Picture 42" descr="Bulldozer animated 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4425" y="990600"/>
            <a:ext cx="4376738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20494" name="Picture 14" descr="img016"/>
          <p:cNvPicPr>
            <a:picLocks noChangeAspect="1" noChangeArrowheads="1"/>
          </p:cNvPicPr>
          <p:nvPr/>
        </p:nvPicPr>
        <p:blipFill>
          <a:blip r:embed="rId2" cstate="print"/>
          <a:srcRect l="51010" t="14687" r="964" b="45508"/>
          <a:stretch>
            <a:fillRect/>
          </a:stretch>
        </p:blipFill>
        <p:spPr bwMode="auto">
          <a:xfrm>
            <a:off x="304800" y="3908425"/>
            <a:ext cx="4113213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15" descr="img016"/>
          <p:cNvPicPr>
            <a:picLocks noChangeAspect="1" noChangeArrowheads="1"/>
          </p:cNvPicPr>
          <p:nvPr/>
        </p:nvPicPr>
        <p:blipFill>
          <a:blip r:embed="rId2" cstate="print"/>
          <a:srcRect t="58859" r="51010"/>
          <a:stretch>
            <a:fillRect/>
          </a:stretch>
        </p:blipFill>
        <p:spPr bwMode="auto">
          <a:xfrm>
            <a:off x="4762500" y="1219200"/>
            <a:ext cx="4113213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1" descr="img016"/>
          <p:cNvPicPr>
            <a:picLocks noChangeAspect="1" noChangeArrowheads="1"/>
          </p:cNvPicPr>
          <p:nvPr/>
        </p:nvPicPr>
        <p:blipFill>
          <a:blip r:embed="rId2" cstate="print"/>
          <a:srcRect t="14687" r="51974" b="45508"/>
          <a:stretch>
            <a:fillRect/>
          </a:stretch>
        </p:blipFill>
        <p:spPr bwMode="auto">
          <a:xfrm>
            <a:off x="304800" y="1219200"/>
            <a:ext cx="411321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7" name="Picture 17" descr="GreatLakeProfil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3733800"/>
            <a:ext cx="41148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18"/>
          <p:cNvSpPr txBox="1">
            <a:spLocks noChangeArrowheads="1"/>
          </p:cNvSpPr>
          <p:nvPr/>
        </p:nvSpPr>
        <p:spPr bwMode="auto">
          <a:xfrm>
            <a:off x="4225925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8200" name="Text Box 19"/>
          <p:cNvSpPr txBox="1">
            <a:spLocks noChangeArrowheads="1"/>
          </p:cNvSpPr>
          <p:nvPr/>
        </p:nvSpPr>
        <p:spPr bwMode="auto">
          <a:xfrm>
            <a:off x="3267075" y="357188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8201" name="Text Box 20"/>
          <p:cNvSpPr txBox="1">
            <a:spLocks noChangeArrowheads="1"/>
          </p:cNvSpPr>
          <p:nvPr/>
        </p:nvSpPr>
        <p:spPr bwMode="auto">
          <a:xfrm>
            <a:off x="3876675" y="655638"/>
            <a:ext cx="139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Excavation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2743200" y="1295400"/>
            <a:ext cx="1524000" cy="99060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1143000" y="5867400"/>
            <a:ext cx="2286000" cy="304800"/>
          </a:xfrm>
          <a:prstGeom prst="rect">
            <a:avLst/>
          </a:prstGeom>
          <a:solidFill>
            <a:srgbClr val="F5D38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5334000" y="3200400"/>
            <a:ext cx="2590800" cy="304800"/>
          </a:xfrm>
          <a:prstGeom prst="rect">
            <a:avLst/>
          </a:prstGeom>
          <a:solidFill>
            <a:srgbClr val="F5D38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5181600" y="3962400"/>
            <a:ext cx="2209800" cy="2286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1" grpId="0" animBg="1"/>
      <p:bldP spid="20502" grpId="0" animBg="1"/>
      <p:bldP spid="20502" grpId="1" animBg="1"/>
      <p:bldP spid="20503" grpId="0" animBg="1"/>
      <p:bldP spid="20503" grpId="1" animBg="1"/>
      <p:bldP spid="20504" grpId="0" animBg="1"/>
      <p:bldP spid="2050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3" name="Picture 29" descr="glac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143000"/>
            <a:ext cx="3886200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21516" name="Picture 12" descr="Iowa surf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4287838"/>
            <a:ext cx="3327400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4" cstate="print"/>
          <a:srcRect b="23914"/>
          <a:stretch>
            <a:fillRect/>
          </a:stretch>
        </p:blipFill>
        <p:spPr bwMode="auto">
          <a:xfrm>
            <a:off x="787400" y="1773238"/>
            <a:ext cx="3352800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1658938" y="1544638"/>
            <a:ext cx="1608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Iowa - bedrock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1692275" y="4043363"/>
            <a:ext cx="1541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Iowa - surface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7010400" y="914400"/>
            <a:ext cx="830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Illinois</a:t>
            </a:r>
          </a:p>
        </p:txBody>
      </p:sp>
      <p:sp>
        <p:nvSpPr>
          <p:cNvPr id="21521" name="Freeform 17"/>
          <p:cNvSpPr>
            <a:spLocks/>
          </p:cNvSpPr>
          <p:nvPr/>
        </p:nvSpPr>
        <p:spPr bwMode="auto">
          <a:xfrm>
            <a:off x="6981825" y="5514975"/>
            <a:ext cx="1476375" cy="174625"/>
          </a:xfrm>
          <a:custGeom>
            <a:avLst/>
            <a:gdLst>
              <a:gd name="T0" fmla="*/ 0 w 930"/>
              <a:gd name="T1" fmla="*/ 0 h 110"/>
              <a:gd name="T2" fmla="*/ 228 w 930"/>
              <a:gd name="T3" fmla="*/ 24 h 110"/>
              <a:gd name="T4" fmla="*/ 348 w 930"/>
              <a:gd name="T5" fmla="*/ 66 h 110"/>
              <a:gd name="T6" fmla="*/ 432 w 930"/>
              <a:gd name="T7" fmla="*/ 78 h 110"/>
              <a:gd name="T8" fmla="*/ 516 w 930"/>
              <a:gd name="T9" fmla="*/ 60 h 110"/>
              <a:gd name="T10" fmla="*/ 612 w 930"/>
              <a:gd name="T11" fmla="*/ 60 h 110"/>
              <a:gd name="T12" fmla="*/ 690 w 930"/>
              <a:gd name="T13" fmla="*/ 30 h 110"/>
              <a:gd name="T14" fmla="*/ 762 w 930"/>
              <a:gd name="T15" fmla="*/ 66 h 110"/>
              <a:gd name="T16" fmla="*/ 828 w 930"/>
              <a:gd name="T17" fmla="*/ 108 h 110"/>
              <a:gd name="T18" fmla="*/ 930 w 930"/>
              <a:gd name="T19" fmla="*/ 78 h 1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30"/>
              <a:gd name="T31" fmla="*/ 0 h 110"/>
              <a:gd name="T32" fmla="*/ 930 w 930"/>
              <a:gd name="T33" fmla="*/ 110 h 11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30" h="110">
                <a:moveTo>
                  <a:pt x="0" y="0"/>
                </a:moveTo>
                <a:cubicBezTo>
                  <a:pt x="38" y="3"/>
                  <a:pt x="170" y="13"/>
                  <a:pt x="228" y="24"/>
                </a:cubicBezTo>
                <a:cubicBezTo>
                  <a:pt x="286" y="35"/>
                  <a:pt x="314" y="57"/>
                  <a:pt x="348" y="66"/>
                </a:cubicBezTo>
                <a:cubicBezTo>
                  <a:pt x="382" y="75"/>
                  <a:pt x="404" y="79"/>
                  <a:pt x="432" y="78"/>
                </a:cubicBezTo>
                <a:cubicBezTo>
                  <a:pt x="460" y="77"/>
                  <a:pt x="486" y="63"/>
                  <a:pt x="516" y="60"/>
                </a:cubicBezTo>
                <a:cubicBezTo>
                  <a:pt x="546" y="57"/>
                  <a:pt x="583" y="65"/>
                  <a:pt x="612" y="60"/>
                </a:cubicBezTo>
                <a:cubicBezTo>
                  <a:pt x="641" y="55"/>
                  <a:pt x="665" y="29"/>
                  <a:pt x="690" y="30"/>
                </a:cubicBezTo>
                <a:cubicBezTo>
                  <a:pt x="715" y="31"/>
                  <a:pt x="739" y="53"/>
                  <a:pt x="762" y="66"/>
                </a:cubicBezTo>
                <a:cubicBezTo>
                  <a:pt x="785" y="79"/>
                  <a:pt x="800" y="106"/>
                  <a:pt x="828" y="108"/>
                </a:cubicBezTo>
                <a:cubicBezTo>
                  <a:pt x="856" y="110"/>
                  <a:pt x="909" y="84"/>
                  <a:pt x="930" y="78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6096000" y="5257800"/>
            <a:ext cx="8524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</a:rPr>
              <a:t>Glacial</a:t>
            </a:r>
          </a:p>
          <a:p>
            <a:pPr algn="ctr"/>
            <a:r>
              <a:rPr lang="en-US">
                <a:solidFill>
                  <a:srgbClr val="FF3300"/>
                </a:solidFill>
              </a:rPr>
              <a:t>limit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4495800" y="1917700"/>
            <a:ext cx="14493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</a:rPr>
              <a:t>Terminal and</a:t>
            </a:r>
          </a:p>
          <a:p>
            <a:pPr algn="ctr"/>
            <a:r>
              <a:rPr lang="en-US">
                <a:solidFill>
                  <a:srgbClr val="FF3300"/>
                </a:solidFill>
              </a:rPr>
              <a:t>recessional</a:t>
            </a:r>
          </a:p>
          <a:p>
            <a:pPr algn="ctr"/>
            <a:r>
              <a:rPr lang="en-US">
                <a:solidFill>
                  <a:srgbClr val="FF3300"/>
                </a:solidFill>
              </a:rPr>
              <a:t>moraines</a:t>
            </a:r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 flipV="1">
            <a:off x="5943600" y="2209800"/>
            <a:ext cx="12192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>
            <a:off x="5943600" y="2362200"/>
            <a:ext cx="1905000" cy="76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V="1">
            <a:off x="5943600" y="1905000"/>
            <a:ext cx="22860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1" name="Text Box 23"/>
          <p:cNvSpPr txBox="1">
            <a:spLocks noChangeArrowheads="1"/>
          </p:cNvSpPr>
          <p:nvPr/>
        </p:nvSpPr>
        <p:spPr bwMode="auto">
          <a:xfrm>
            <a:off x="4225925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9232" name="Text Box 24"/>
          <p:cNvSpPr txBox="1">
            <a:spLocks noChangeArrowheads="1"/>
          </p:cNvSpPr>
          <p:nvPr/>
        </p:nvSpPr>
        <p:spPr bwMode="auto">
          <a:xfrm>
            <a:off x="3267075" y="357188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9233" name="Text Box 25"/>
          <p:cNvSpPr txBox="1">
            <a:spLocks noChangeArrowheads="1"/>
          </p:cNvSpPr>
          <p:nvPr/>
        </p:nvSpPr>
        <p:spPr bwMode="auto">
          <a:xfrm>
            <a:off x="3889375" y="655638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Deposition</a:t>
            </a:r>
          </a:p>
        </p:txBody>
      </p:sp>
      <p:pic>
        <p:nvPicPr>
          <p:cNvPr id="9234" name="Picture 1057" descr="Bulldozer animated 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6088"/>
            <a:ext cx="12954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3" name="Picture 1059" descr="G75-2762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320675"/>
            <a:ext cx="14668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64" name="AutoShape 1060"/>
          <p:cNvSpPr>
            <a:spLocks noChangeArrowheads="1"/>
          </p:cNvSpPr>
          <p:nvPr/>
        </p:nvSpPr>
        <p:spPr bwMode="auto">
          <a:xfrm>
            <a:off x="1295400" y="541338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8" grpId="0"/>
      <p:bldP spid="21519" grpId="0"/>
      <p:bldP spid="21520" grpId="0"/>
      <p:bldP spid="21521" grpId="0" animBg="1"/>
      <p:bldP spid="21522" grpId="0"/>
      <p:bldP spid="21523" grpId="0"/>
      <p:bldP spid="21524" grpId="0" animBg="1"/>
      <p:bldP spid="21525" grpId="0" animBg="1"/>
      <p:bldP spid="21526" grpId="0" animBg="1"/>
      <p:bldP spid="225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225925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267075" y="357188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808288" y="655638"/>
            <a:ext cx="352425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Deposition</a:t>
            </a:r>
          </a:p>
          <a:p>
            <a:pPr algn="ctr"/>
            <a:r>
              <a:rPr lang="en-US"/>
              <a:t>Till, moraines, and erratics, Illinois</a:t>
            </a:r>
          </a:p>
        </p:txBody>
      </p:sp>
      <p:pic>
        <p:nvPicPr>
          <p:cNvPr id="69640" name="Picture 8" descr="tillexposure2crop"/>
          <p:cNvPicPr>
            <a:picLocks noChangeAspect="1" noChangeArrowheads="1"/>
          </p:cNvPicPr>
          <p:nvPr/>
        </p:nvPicPr>
        <p:blipFill>
          <a:blip r:embed="rId2" cstate="print"/>
          <a:srcRect r="8621"/>
          <a:stretch>
            <a:fillRect/>
          </a:stretch>
        </p:blipFill>
        <p:spPr bwMode="auto">
          <a:xfrm>
            <a:off x="482600" y="4068763"/>
            <a:ext cx="40386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10" descr="penfieldnemora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295400"/>
            <a:ext cx="40386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12" descr="loes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4068763"/>
            <a:ext cx="3657600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1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69649" name="Picture 17" descr="mill-bluffs"/>
          <p:cNvPicPr>
            <a:picLocks noChangeAspect="1" noChangeArrowheads="1"/>
          </p:cNvPicPr>
          <p:nvPr/>
        </p:nvPicPr>
        <p:blipFill>
          <a:blip r:embed="rId5" cstate="print">
            <a:lum bright="-12000" contrast="12000"/>
          </a:blip>
          <a:srcRect b="13669"/>
          <a:stretch>
            <a:fillRect/>
          </a:stretch>
        </p:blipFill>
        <p:spPr bwMode="auto">
          <a:xfrm>
            <a:off x="5029200" y="1295400"/>
            <a:ext cx="36195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11267" name="Picture 18" descr="10,000 lakes"/>
          <p:cNvPicPr>
            <a:picLocks noChangeAspect="1" noChangeArrowheads="1"/>
          </p:cNvPicPr>
          <p:nvPr/>
        </p:nvPicPr>
        <p:blipFill>
          <a:blip r:embed="rId2" cstate="print"/>
          <a:srcRect t="40179" r="59111" b="28543"/>
          <a:stretch>
            <a:fillRect/>
          </a:stretch>
        </p:blipFill>
        <p:spPr bwMode="auto">
          <a:xfrm>
            <a:off x="1676400" y="2162175"/>
            <a:ext cx="7239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4225925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3267075" y="357188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11270" name="Text Box 23"/>
          <p:cNvSpPr txBox="1">
            <a:spLocks noChangeArrowheads="1"/>
          </p:cNvSpPr>
          <p:nvPr/>
        </p:nvSpPr>
        <p:spPr bwMode="auto">
          <a:xfrm>
            <a:off x="3889375" y="655638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Deposition</a:t>
            </a:r>
          </a:p>
        </p:txBody>
      </p:sp>
      <p:sp>
        <p:nvSpPr>
          <p:cNvPr id="11271" name="Text Box 28"/>
          <p:cNvSpPr txBox="1">
            <a:spLocks noChangeArrowheads="1"/>
          </p:cNvSpPr>
          <p:nvPr/>
        </p:nvSpPr>
        <p:spPr bwMode="auto">
          <a:xfrm>
            <a:off x="7556500" y="3763963"/>
            <a:ext cx="120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Minneapolis</a:t>
            </a:r>
          </a:p>
        </p:txBody>
      </p:sp>
      <p:sp>
        <p:nvSpPr>
          <p:cNvPr id="11272" name="Text Box 31"/>
          <p:cNvSpPr txBox="1">
            <a:spLocks noChangeArrowheads="1"/>
          </p:cNvSpPr>
          <p:nvPr/>
        </p:nvSpPr>
        <p:spPr bwMode="auto">
          <a:xfrm>
            <a:off x="2690813" y="914400"/>
            <a:ext cx="3763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Deranged drainage in Upper Midwest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98438" y="1046163"/>
            <a:ext cx="2895600" cy="2763837"/>
            <a:chOff x="125" y="659"/>
            <a:chExt cx="1824" cy="1741"/>
          </a:xfrm>
        </p:grpSpPr>
        <p:pic>
          <p:nvPicPr>
            <p:cNvPr id="11274" name="Picture 48" descr="3184079897_d1dfb0de5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" y="967"/>
              <a:ext cx="1824" cy="1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5" name="Text Box 49"/>
            <p:cNvSpPr txBox="1">
              <a:spLocks noChangeArrowheads="1"/>
            </p:cNvSpPr>
            <p:nvPr/>
          </p:nvSpPr>
          <p:spPr bwMode="auto">
            <a:xfrm>
              <a:off x="349" y="659"/>
              <a:ext cx="137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Mississippi Headwaters</a:t>
              </a:r>
            </a:p>
            <a:p>
              <a:pPr algn="ctr"/>
              <a:r>
                <a:rPr lang="en-US" sz="1400"/>
                <a:t>Lake Itasca MN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225925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3267075" y="357188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889375" y="655638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Deposition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1000" y="3276600"/>
            <a:ext cx="8382000" cy="3284538"/>
            <a:chOff x="240" y="1513"/>
            <a:chExt cx="5280" cy="2069"/>
          </a:xfrm>
        </p:grpSpPr>
        <p:pic>
          <p:nvPicPr>
            <p:cNvPr id="12299" name="Picture 12" descr="FWFH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1513"/>
              <a:ext cx="5280" cy="2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0" name="Text Box 13"/>
            <p:cNvSpPr txBox="1">
              <a:spLocks noChangeArrowheads="1"/>
            </p:cNvSpPr>
            <p:nvPr/>
          </p:nvSpPr>
          <p:spPr bwMode="auto">
            <a:xfrm>
              <a:off x="1566" y="3216"/>
              <a:ext cx="262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National Freshwater Fishing Hall of Fame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Hayward WI</a:t>
              </a:r>
            </a:p>
          </p:txBody>
        </p:sp>
      </p:grpSp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2690813" y="914400"/>
            <a:ext cx="3763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Deranged drainage in Upper Midwest</a:t>
            </a:r>
          </a:p>
        </p:txBody>
      </p:sp>
      <p:pic>
        <p:nvPicPr>
          <p:cNvPr id="112657" name="Picture 17" descr="fish_moto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4675" y="1314450"/>
            <a:ext cx="240665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9" name="Picture 19" descr="event1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1312863"/>
            <a:ext cx="238918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1" name="Picture 21" descr="3601061653_e337175412"/>
          <p:cNvPicPr>
            <a:picLocks noChangeAspect="1" noChangeArrowheads="1"/>
          </p:cNvPicPr>
          <p:nvPr/>
        </p:nvPicPr>
        <p:blipFill>
          <a:blip r:embed="rId5" cstate="print"/>
          <a:srcRect t="27325" r="9859" b="3461"/>
          <a:stretch>
            <a:fillRect/>
          </a:stretch>
        </p:blipFill>
        <p:spPr bwMode="auto">
          <a:xfrm>
            <a:off x="5886450" y="1314450"/>
            <a:ext cx="28956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4225925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3267075" y="357188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3889375" y="655638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Deposition</a:t>
            </a:r>
          </a:p>
        </p:txBody>
      </p:sp>
      <p:pic>
        <p:nvPicPr>
          <p:cNvPr id="13318" name="Picture 13" descr="NODAKDIV.GIF (3777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29003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3124200" y="1295400"/>
            <a:ext cx="5589588" cy="3444875"/>
            <a:chOff x="2064" y="1104"/>
            <a:chExt cx="3521" cy="2170"/>
          </a:xfrm>
        </p:grpSpPr>
        <p:pic>
          <p:nvPicPr>
            <p:cNvPr id="13323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b="5594"/>
            <a:stretch>
              <a:fillRect/>
            </a:stretch>
          </p:blipFill>
          <p:spPr bwMode="auto">
            <a:xfrm>
              <a:off x="2112" y="1104"/>
              <a:ext cx="3456" cy="2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4" name="Freeform 24"/>
            <p:cNvSpPr>
              <a:spLocks/>
            </p:cNvSpPr>
            <p:nvPr/>
          </p:nvSpPr>
          <p:spPr bwMode="auto">
            <a:xfrm>
              <a:off x="2112" y="1104"/>
              <a:ext cx="2400" cy="2154"/>
            </a:xfrm>
            <a:custGeom>
              <a:avLst/>
              <a:gdLst>
                <a:gd name="T0" fmla="*/ 0 w 2400"/>
                <a:gd name="T1" fmla="*/ 432 h 2154"/>
                <a:gd name="T2" fmla="*/ 132 w 2400"/>
                <a:gd name="T3" fmla="*/ 480 h 2154"/>
                <a:gd name="T4" fmla="*/ 288 w 2400"/>
                <a:gd name="T5" fmla="*/ 480 h 2154"/>
                <a:gd name="T6" fmla="*/ 480 w 2400"/>
                <a:gd name="T7" fmla="*/ 480 h 2154"/>
                <a:gd name="T8" fmla="*/ 630 w 2400"/>
                <a:gd name="T9" fmla="*/ 498 h 2154"/>
                <a:gd name="T10" fmla="*/ 720 w 2400"/>
                <a:gd name="T11" fmla="*/ 528 h 2154"/>
                <a:gd name="T12" fmla="*/ 960 w 2400"/>
                <a:gd name="T13" fmla="*/ 672 h 2154"/>
                <a:gd name="T14" fmla="*/ 996 w 2400"/>
                <a:gd name="T15" fmla="*/ 804 h 2154"/>
                <a:gd name="T16" fmla="*/ 1056 w 2400"/>
                <a:gd name="T17" fmla="*/ 864 h 2154"/>
                <a:gd name="T18" fmla="*/ 1116 w 2400"/>
                <a:gd name="T19" fmla="*/ 894 h 2154"/>
                <a:gd name="T20" fmla="*/ 1248 w 2400"/>
                <a:gd name="T21" fmla="*/ 912 h 2154"/>
                <a:gd name="T22" fmla="*/ 1380 w 2400"/>
                <a:gd name="T23" fmla="*/ 894 h 2154"/>
                <a:gd name="T24" fmla="*/ 1440 w 2400"/>
                <a:gd name="T25" fmla="*/ 912 h 2154"/>
                <a:gd name="T26" fmla="*/ 1458 w 2400"/>
                <a:gd name="T27" fmla="*/ 960 h 2154"/>
                <a:gd name="T28" fmla="*/ 1464 w 2400"/>
                <a:gd name="T29" fmla="*/ 1026 h 2154"/>
                <a:gd name="T30" fmla="*/ 1488 w 2400"/>
                <a:gd name="T31" fmla="*/ 1104 h 2154"/>
                <a:gd name="T32" fmla="*/ 1536 w 2400"/>
                <a:gd name="T33" fmla="*/ 1200 h 2154"/>
                <a:gd name="T34" fmla="*/ 1632 w 2400"/>
                <a:gd name="T35" fmla="*/ 1392 h 2154"/>
                <a:gd name="T36" fmla="*/ 1704 w 2400"/>
                <a:gd name="T37" fmla="*/ 1470 h 2154"/>
                <a:gd name="T38" fmla="*/ 1728 w 2400"/>
                <a:gd name="T39" fmla="*/ 1536 h 2154"/>
                <a:gd name="T40" fmla="*/ 1710 w 2400"/>
                <a:gd name="T41" fmla="*/ 1614 h 2154"/>
                <a:gd name="T42" fmla="*/ 1698 w 2400"/>
                <a:gd name="T43" fmla="*/ 1716 h 2154"/>
                <a:gd name="T44" fmla="*/ 1680 w 2400"/>
                <a:gd name="T45" fmla="*/ 1824 h 2154"/>
                <a:gd name="T46" fmla="*/ 1698 w 2400"/>
                <a:gd name="T47" fmla="*/ 1896 h 2154"/>
                <a:gd name="T48" fmla="*/ 1794 w 2400"/>
                <a:gd name="T49" fmla="*/ 1962 h 2154"/>
                <a:gd name="T50" fmla="*/ 1824 w 2400"/>
                <a:gd name="T51" fmla="*/ 1998 h 2154"/>
                <a:gd name="T52" fmla="*/ 1824 w 2400"/>
                <a:gd name="T53" fmla="*/ 2064 h 2154"/>
                <a:gd name="T54" fmla="*/ 1776 w 2400"/>
                <a:gd name="T55" fmla="*/ 2124 h 2154"/>
                <a:gd name="T56" fmla="*/ 1764 w 2400"/>
                <a:gd name="T57" fmla="*/ 2154 h 2154"/>
                <a:gd name="T58" fmla="*/ 1890 w 2400"/>
                <a:gd name="T59" fmla="*/ 2154 h 2154"/>
                <a:gd name="T60" fmla="*/ 2028 w 2400"/>
                <a:gd name="T61" fmla="*/ 2154 h 2154"/>
                <a:gd name="T62" fmla="*/ 2316 w 2400"/>
                <a:gd name="T63" fmla="*/ 2154 h 2154"/>
                <a:gd name="T64" fmla="*/ 2322 w 2400"/>
                <a:gd name="T65" fmla="*/ 2130 h 2154"/>
                <a:gd name="T66" fmla="*/ 2352 w 2400"/>
                <a:gd name="T67" fmla="*/ 1998 h 2154"/>
                <a:gd name="T68" fmla="*/ 2388 w 2400"/>
                <a:gd name="T69" fmla="*/ 1902 h 2154"/>
                <a:gd name="T70" fmla="*/ 2400 w 2400"/>
                <a:gd name="T71" fmla="*/ 1776 h 2154"/>
                <a:gd name="T72" fmla="*/ 2400 w 2400"/>
                <a:gd name="T73" fmla="*/ 1632 h 2154"/>
                <a:gd name="T74" fmla="*/ 2352 w 2400"/>
                <a:gd name="T75" fmla="*/ 1440 h 2154"/>
                <a:gd name="T76" fmla="*/ 2304 w 2400"/>
                <a:gd name="T77" fmla="*/ 1248 h 2154"/>
                <a:gd name="T78" fmla="*/ 2208 w 2400"/>
                <a:gd name="T79" fmla="*/ 1104 h 2154"/>
                <a:gd name="T80" fmla="*/ 2064 w 2400"/>
                <a:gd name="T81" fmla="*/ 1008 h 2154"/>
                <a:gd name="T82" fmla="*/ 1944 w 2400"/>
                <a:gd name="T83" fmla="*/ 996 h 2154"/>
                <a:gd name="T84" fmla="*/ 1824 w 2400"/>
                <a:gd name="T85" fmla="*/ 960 h 2154"/>
                <a:gd name="T86" fmla="*/ 1632 w 2400"/>
                <a:gd name="T87" fmla="*/ 816 h 2154"/>
                <a:gd name="T88" fmla="*/ 1440 w 2400"/>
                <a:gd name="T89" fmla="*/ 720 h 2154"/>
                <a:gd name="T90" fmla="*/ 1200 w 2400"/>
                <a:gd name="T91" fmla="*/ 576 h 2154"/>
                <a:gd name="T92" fmla="*/ 1056 w 2400"/>
                <a:gd name="T93" fmla="*/ 480 h 2154"/>
                <a:gd name="T94" fmla="*/ 960 w 2400"/>
                <a:gd name="T95" fmla="*/ 384 h 2154"/>
                <a:gd name="T96" fmla="*/ 918 w 2400"/>
                <a:gd name="T97" fmla="*/ 306 h 2154"/>
                <a:gd name="T98" fmla="*/ 864 w 2400"/>
                <a:gd name="T99" fmla="*/ 240 h 2154"/>
                <a:gd name="T100" fmla="*/ 786 w 2400"/>
                <a:gd name="T101" fmla="*/ 174 h 2154"/>
                <a:gd name="T102" fmla="*/ 672 w 2400"/>
                <a:gd name="T103" fmla="*/ 144 h 2154"/>
                <a:gd name="T104" fmla="*/ 528 w 2400"/>
                <a:gd name="T105" fmla="*/ 96 h 2154"/>
                <a:gd name="T106" fmla="*/ 336 w 2400"/>
                <a:gd name="T107" fmla="*/ 0 h 2154"/>
                <a:gd name="T108" fmla="*/ 0 w 2400"/>
                <a:gd name="T109" fmla="*/ 0 h 2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00"/>
                <a:gd name="T166" fmla="*/ 0 h 2154"/>
                <a:gd name="T167" fmla="*/ 2400 w 2400"/>
                <a:gd name="T168" fmla="*/ 2154 h 215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00" h="2154">
                  <a:moveTo>
                    <a:pt x="0" y="432"/>
                  </a:moveTo>
                  <a:lnTo>
                    <a:pt x="132" y="480"/>
                  </a:lnTo>
                  <a:lnTo>
                    <a:pt x="288" y="480"/>
                  </a:lnTo>
                  <a:lnTo>
                    <a:pt x="480" y="480"/>
                  </a:lnTo>
                  <a:lnTo>
                    <a:pt x="630" y="498"/>
                  </a:lnTo>
                  <a:lnTo>
                    <a:pt x="720" y="528"/>
                  </a:lnTo>
                  <a:lnTo>
                    <a:pt x="960" y="672"/>
                  </a:lnTo>
                  <a:lnTo>
                    <a:pt x="996" y="804"/>
                  </a:lnTo>
                  <a:lnTo>
                    <a:pt x="1056" y="864"/>
                  </a:lnTo>
                  <a:lnTo>
                    <a:pt x="1116" y="894"/>
                  </a:lnTo>
                  <a:lnTo>
                    <a:pt x="1248" y="912"/>
                  </a:lnTo>
                  <a:lnTo>
                    <a:pt x="1380" y="894"/>
                  </a:lnTo>
                  <a:lnTo>
                    <a:pt x="1440" y="912"/>
                  </a:lnTo>
                  <a:lnTo>
                    <a:pt x="1458" y="960"/>
                  </a:lnTo>
                  <a:lnTo>
                    <a:pt x="1464" y="1026"/>
                  </a:lnTo>
                  <a:lnTo>
                    <a:pt x="1488" y="1104"/>
                  </a:lnTo>
                  <a:lnTo>
                    <a:pt x="1536" y="1200"/>
                  </a:lnTo>
                  <a:lnTo>
                    <a:pt x="1632" y="1392"/>
                  </a:lnTo>
                  <a:lnTo>
                    <a:pt x="1704" y="1470"/>
                  </a:lnTo>
                  <a:lnTo>
                    <a:pt x="1728" y="1536"/>
                  </a:lnTo>
                  <a:lnTo>
                    <a:pt x="1710" y="1614"/>
                  </a:lnTo>
                  <a:lnTo>
                    <a:pt x="1698" y="1716"/>
                  </a:lnTo>
                  <a:lnTo>
                    <a:pt x="1680" y="1824"/>
                  </a:lnTo>
                  <a:lnTo>
                    <a:pt x="1698" y="1896"/>
                  </a:lnTo>
                  <a:lnTo>
                    <a:pt x="1794" y="1962"/>
                  </a:lnTo>
                  <a:lnTo>
                    <a:pt x="1824" y="1998"/>
                  </a:lnTo>
                  <a:lnTo>
                    <a:pt x="1824" y="2064"/>
                  </a:lnTo>
                  <a:lnTo>
                    <a:pt x="1776" y="2124"/>
                  </a:lnTo>
                  <a:lnTo>
                    <a:pt x="1764" y="2154"/>
                  </a:lnTo>
                  <a:lnTo>
                    <a:pt x="1890" y="2154"/>
                  </a:lnTo>
                  <a:lnTo>
                    <a:pt x="2028" y="2154"/>
                  </a:lnTo>
                  <a:lnTo>
                    <a:pt x="2316" y="2154"/>
                  </a:lnTo>
                  <a:lnTo>
                    <a:pt x="2322" y="2130"/>
                  </a:lnTo>
                  <a:lnTo>
                    <a:pt x="2352" y="1998"/>
                  </a:lnTo>
                  <a:lnTo>
                    <a:pt x="2388" y="1902"/>
                  </a:lnTo>
                  <a:lnTo>
                    <a:pt x="2400" y="1776"/>
                  </a:lnTo>
                  <a:lnTo>
                    <a:pt x="2400" y="1632"/>
                  </a:lnTo>
                  <a:lnTo>
                    <a:pt x="2352" y="1440"/>
                  </a:lnTo>
                  <a:lnTo>
                    <a:pt x="2304" y="1248"/>
                  </a:lnTo>
                  <a:lnTo>
                    <a:pt x="2208" y="1104"/>
                  </a:lnTo>
                  <a:lnTo>
                    <a:pt x="2064" y="1008"/>
                  </a:lnTo>
                  <a:lnTo>
                    <a:pt x="1944" y="996"/>
                  </a:lnTo>
                  <a:lnTo>
                    <a:pt x="1824" y="960"/>
                  </a:lnTo>
                  <a:lnTo>
                    <a:pt x="1632" y="816"/>
                  </a:lnTo>
                  <a:lnTo>
                    <a:pt x="1440" y="720"/>
                  </a:lnTo>
                  <a:lnTo>
                    <a:pt x="1200" y="576"/>
                  </a:lnTo>
                  <a:lnTo>
                    <a:pt x="1056" y="480"/>
                  </a:lnTo>
                  <a:lnTo>
                    <a:pt x="960" y="384"/>
                  </a:lnTo>
                  <a:lnTo>
                    <a:pt x="918" y="306"/>
                  </a:lnTo>
                  <a:lnTo>
                    <a:pt x="864" y="240"/>
                  </a:lnTo>
                  <a:lnTo>
                    <a:pt x="786" y="174"/>
                  </a:lnTo>
                  <a:lnTo>
                    <a:pt x="672" y="144"/>
                  </a:lnTo>
                  <a:lnTo>
                    <a:pt x="528" y="96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rgbClr val="FF33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Text Box 25"/>
            <p:cNvSpPr txBox="1">
              <a:spLocks noChangeArrowheads="1"/>
            </p:cNvSpPr>
            <p:nvPr/>
          </p:nvSpPr>
          <p:spPr bwMode="auto">
            <a:xfrm>
              <a:off x="5270" y="1382"/>
              <a:ext cx="3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MN</a:t>
              </a:r>
            </a:p>
          </p:txBody>
        </p:sp>
        <p:sp>
          <p:nvSpPr>
            <p:cNvPr id="13326" name="Text Box 26"/>
            <p:cNvSpPr txBox="1">
              <a:spLocks noChangeArrowheads="1"/>
            </p:cNvSpPr>
            <p:nvPr/>
          </p:nvSpPr>
          <p:spPr bwMode="auto">
            <a:xfrm>
              <a:off x="3259" y="3062"/>
              <a:ext cx="2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SD</a:t>
              </a:r>
            </a:p>
          </p:txBody>
        </p:sp>
        <p:sp>
          <p:nvSpPr>
            <p:cNvPr id="13327" name="Text Box 27"/>
            <p:cNvSpPr txBox="1">
              <a:spLocks noChangeArrowheads="1"/>
            </p:cNvSpPr>
            <p:nvPr/>
          </p:nvSpPr>
          <p:spPr bwMode="auto">
            <a:xfrm>
              <a:off x="3255" y="2860"/>
              <a:ext cx="3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ND</a:t>
              </a:r>
            </a:p>
          </p:txBody>
        </p:sp>
        <p:sp>
          <p:nvSpPr>
            <p:cNvPr id="13328" name="Text Box 28"/>
            <p:cNvSpPr txBox="1">
              <a:spLocks noChangeArrowheads="1"/>
            </p:cNvSpPr>
            <p:nvPr/>
          </p:nvSpPr>
          <p:spPr bwMode="auto">
            <a:xfrm>
              <a:off x="2064" y="1152"/>
              <a:ext cx="3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MT</a:t>
              </a:r>
            </a:p>
          </p:txBody>
        </p:sp>
        <p:sp>
          <p:nvSpPr>
            <p:cNvPr id="13329" name="Text Box 29"/>
            <p:cNvSpPr txBox="1">
              <a:spLocks noChangeArrowheads="1"/>
            </p:cNvSpPr>
            <p:nvPr/>
          </p:nvSpPr>
          <p:spPr bwMode="auto">
            <a:xfrm rot="3528094">
              <a:off x="3081" y="2343"/>
              <a:ext cx="74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>
                  <a:solidFill>
                    <a:schemeClr val="accent2"/>
                  </a:solidFill>
                </a:rPr>
                <a:t>Missouri  R.</a:t>
              </a:r>
            </a:p>
          </p:txBody>
        </p:sp>
        <p:sp>
          <p:nvSpPr>
            <p:cNvPr id="13330" name="Text Box 30"/>
            <p:cNvSpPr txBox="1">
              <a:spLocks noChangeArrowheads="1"/>
            </p:cNvSpPr>
            <p:nvPr/>
          </p:nvSpPr>
          <p:spPr bwMode="auto">
            <a:xfrm rot="4738637">
              <a:off x="4885" y="1595"/>
              <a:ext cx="5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>
                  <a:solidFill>
                    <a:schemeClr val="accent2"/>
                  </a:solidFill>
                </a:rPr>
                <a:t>Red  R.</a:t>
              </a:r>
            </a:p>
          </p:txBody>
        </p:sp>
        <p:sp>
          <p:nvSpPr>
            <p:cNvPr id="13331" name="Text Box 31"/>
            <p:cNvSpPr txBox="1">
              <a:spLocks noChangeArrowheads="1"/>
            </p:cNvSpPr>
            <p:nvPr/>
          </p:nvSpPr>
          <p:spPr bwMode="auto">
            <a:xfrm rot="2066198">
              <a:off x="3024" y="1920"/>
              <a:ext cx="12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Coteau   du   Missouri</a:t>
              </a:r>
            </a:p>
          </p:txBody>
        </p:sp>
        <p:sp>
          <p:nvSpPr>
            <p:cNvPr id="13332" name="Freeform 21"/>
            <p:cNvSpPr>
              <a:spLocks/>
            </p:cNvSpPr>
            <p:nvPr/>
          </p:nvSpPr>
          <p:spPr bwMode="auto">
            <a:xfrm>
              <a:off x="2208" y="1152"/>
              <a:ext cx="120" cy="2106"/>
            </a:xfrm>
            <a:custGeom>
              <a:avLst/>
              <a:gdLst>
                <a:gd name="T0" fmla="*/ 0 w 120"/>
                <a:gd name="T1" fmla="*/ 2106 h 2106"/>
                <a:gd name="T2" fmla="*/ 120 w 120"/>
                <a:gd name="T3" fmla="*/ 0 h 2106"/>
                <a:gd name="T4" fmla="*/ 0 60000 65536"/>
                <a:gd name="T5" fmla="*/ 0 60000 65536"/>
                <a:gd name="T6" fmla="*/ 0 w 120"/>
                <a:gd name="T7" fmla="*/ 0 h 2106"/>
                <a:gd name="T8" fmla="*/ 120 w 120"/>
                <a:gd name="T9" fmla="*/ 2106 h 2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0" h="2106">
                  <a:moveTo>
                    <a:pt x="0" y="2106"/>
                  </a:moveTo>
                  <a:lnTo>
                    <a:pt x="12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Freeform 22"/>
            <p:cNvSpPr>
              <a:spLocks/>
            </p:cNvSpPr>
            <p:nvPr/>
          </p:nvSpPr>
          <p:spPr bwMode="auto">
            <a:xfrm>
              <a:off x="2112" y="1147"/>
              <a:ext cx="3401" cy="2108"/>
            </a:xfrm>
            <a:custGeom>
              <a:avLst/>
              <a:gdLst>
                <a:gd name="T0" fmla="*/ 0 w 3401"/>
                <a:gd name="T1" fmla="*/ 5 h 2108"/>
                <a:gd name="T2" fmla="*/ 216 w 3401"/>
                <a:gd name="T3" fmla="*/ 5 h 2108"/>
                <a:gd name="T4" fmla="*/ 750 w 3401"/>
                <a:gd name="T5" fmla="*/ 35 h 2108"/>
                <a:gd name="T6" fmla="*/ 1320 w 3401"/>
                <a:gd name="T7" fmla="*/ 47 h 2108"/>
                <a:gd name="T8" fmla="*/ 2016 w 3401"/>
                <a:gd name="T9" fmla="*/ 53 h 2108"/>
                <a:gd name="T10" fmla="*/ 2640 w 3401"/>
                <a:gd name="T11" fmla="*/ 41 h 2108"/>
                <a:gd name="T12" fmla="*/ 3018 w 3401"/>
                <a:gd name="T13" fmla="*/ 23 h 2108"/>
                <a:gd name="T14" fmla="*/ 3032 w 3401"/>
                <a:gd name="T15" fmla="*/ 49 h 2108"/>
                <a:gd name="T16" fmla="*/ 3048 w 3401"/>
                <a:gd name="T17" fmla="*/ 89 h 2108"/>
                <a:gd name="T18" fmla="*/ 3068 w 3401"/>
                <a:gd name="T19" fmla="*/ 141 h 2108"/>
                <a:gd name="T20" fmla="*/ 3080 w 3401"/>
                <a:gd name="T21" fmla="*/ 189 h 2108"/>
                <a:gd name="T22" fmla="*/ 3092 w 3401"/>
                <a:gd name="T23" fmla="*/ 225 h 2108"/>
                <a:gd name="T24" fmla="*/ 3072 w 3401"/>
                <a:gd name="T25" fmla="*/ 293 h 2108"/>
                <a:gd name="T26" fmla="*/ 3072 w 3401"/>
                <a:gd name="T27" fmla="*/ 341 h 2108"/>
                <a:gd name="T28" fmla="*/ 3072 w 3401"/>
                <a:gd name="T29" fmla="*/ 389 h 2108"/>
                <a:gd name="T30" fmla="*/ 3096 w 3401"/>
                <a:gd name="T31" fmla="*/ 437 h 2108"/>
                <a:gd name="T32" fmla="*/ 3092 w 3401"/>
                <a:gd name="T33" fmla="*/ 493 h 2108"/>
                <a:gd name="T34" fmla="*/ 3096 w 3401"/>
                <a:gd name="T35" fmla="*/ 533 h 2108"/>
                <a:gd name="T36" fmla="*/ 3120 w 3401"/>
                <a:gd name="T37" fmla="*/ 581 h 2108"/>
                <a:gd name="T38" fmla="*/ 3136 w 3401"/>
                <a:gd name="T39" fmla="*/ 641 h 2108"/>
                <a:gd name="T40" fmla="*/ 3156 w 3401"/>
                <a:gd name="T41" fmla="*/ 697 h 2108"/>
                <a:gd name="T42" fmla="*/ 3176 w 3401"/>
                <a:gd name="T43" fmla="*/ 773 h 2108"/>
                <a:gd name="T44" fmla="*/ 3208 w 3401"/>
                <a:gd name="T45" fmla="*/ 837 h 2108"/>
                <a:gd name="T46" fmla="*/ 3220 w 3401"/>
                <a:gd name="T47" fmla="*/ 905 h 2108"/>
                <a:gd name="T48" fmla="*/ 3220 w 3401"/>
                <a:gd name="T49" fmla="*/ 957 h 2108"/>
                <a:gd name="T50" fmla="*/ 3232 w 3401"/>
                <a:gd name="T51" fmla="*/ 1001 h 2108"/>
                <a:gd name="T52" fmla="*/ 3244 w 3401"/>
                <a:gd name="T53" fmla="*/ 1101 h 2108"/>
                <a:gd name="T54" fmla="*/ 3252 w 3401"/>
                <a:gd name="T55" fmla="*/ 1197 h 2108"/>
                <a:gd name="T56" fmla="*/ 3264 w 3401"/>
                <a:gd name="T57" fmla="*/ 1289 h 2108"/>
                <a:gd name="T58" fmla="*/ 3280 w 3401"/>
                <a:gd name="T59" fmla="*/ 1333 h 2108"/>
                <a:gd name="T60" fmla="*/ 3280 w 3401"/>
                <a:gd name="T61" fmla="*/ 1373 h 2108"/>
                <a:gd name="T62" fmla="*/ 3284 w 3401"/>
                <a:gd name="T63" fmla="*/ 1405 h 2108"/>
                <a:gd name="T64" fmla="*/ 3276 w 3401"/>
                <a:gd name="T65" fmla="*/ 1445 h 2108"/>
                <a:gd name="T66" fmla="*/ 3292 w 3401"/>
                <a:gd name="T67" fmla="*/ 1485 h 2108"/>
                <a:gd name="T68" fmla="*/ 3308 w 3401"/>
                <a:gd name="T69" fmla="*/ 1541 h 2108"/>
                <a:gd name="T70" fmla="*/ 3332 w 3401"/>
                <a:gd name="T71" fmla="*/ 1589 h 2108"/>
                <a:gd name="T72" fmla="*/ 3368 w 3401"/>
                <a:gd name="T73" fmla="*/ 1645 h 2108"/>
                <a:gd name="T74" fmla="*/ 3360 w 3401"/>
                <a:gd name="T75" fmla="*/ 1685 h 2108"/>
                <a:gd name="T76" fmla="*/ 3380 w 3401"/>
                <a:gd name="T77" fmla="*/ 1721 h 2108"/>
                <a:gd name="T78" fmla="*/ 3396 w 3401"/>
                <a:gd name="T79" fmla="*/ 1761 h 2108"/>
                <a:gd name="T80" fmla="*/ 3396 w 3401"/>
                <a:gd name="T81" fmla="*/ 1797 h 2108"/>
                <a:gd name="T82" fmla="*/ 3388 w 3401"/>
                <a:gd name="T83" fmla="*/ 1837 h 2108"/>
                <a:gd name="T84" fmla="*/ 3396 w 3401"/>
                <a:gd name="T85" fmla="*/ 1869 h 2108"/>
                <a:gd name="T86" fmla="*/ 3396 w 3401"/>
                <a:gd name="T87" fmla="*/ 1901 h 2108"/>
                <a:gd name="T88" fmla="*/ 3399 w 3401"/>
                <a:gd name="T89" fmla="*/ 1931 h 2108"/>
                <a:gd name="T90" fmla="*/ 3384 w 3401"/>
                <a:gd name="T91" fmla="*/ 1958 h 2108"/>
                <a:gd name="T92" fmla="*/ 3372 w 3401"/>
                <a:gd name="T93" fmla="*/ 1985 h 2108"/>
                <a:gd name="T94" fmla="*/ 3351 w 3401"/>
                <a:gd name="T95" fmla="*/ 2003 h 2108"/>
                <a:gd name="T96" fmla="*/ 3330 w 3401"/>
                <a:gd name="T97" fmla="*/ 2030 h 2108"/>
                <a:gd name="T98" fmla="*/ 3312 w 3401"/>
                <a:gd name="T99" fmla="*/ 2045 h 2108"/>
                <a:gd name="T100" fmla="*/ 3285 w 3401"/>
                <a:gd name="T101" fmla="*/ 2060 h 2108"/>
                <a:gd name="T102" fmla="*/ 3279 w 3401"/>
                <a:gd name="T103" fmla="*/ 2087 h 2108"/>
                <a:gd name="T104" fmla="*/ 3297 w 3401"/>
                <a:gd name="T105" fmla="*/ 2108 h 210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01"/>
                <a:gd name="T160" fmla="*/ 0 h 2108"/>
                <a:gd name="T161" fmla="*/ 3401 w 3401"/>
                <a:gd name="T162" fmla="*/ 2108 h 210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01" h="2108">
                  <a:moveTo>
                    <a:pt x="0" y="5"/>
                  </a:moveTo>
                  <a:cubicBezTo>
                    <a:pt x="36" y="5"/>
                    <a:pt x="91" y="0"/>
                    <a:pt x="216" y="5"/>
                  </a:cubicBezTo>
                  <a:cubicBezTo>
                    <a:pt x="341" y="10"/>
                    <a:pt x="566" y="28"/>
                    <a:pt x="750" y="35"/>
                  </a:cubicBezTo>
                  <a:cubicBezTo>
                    <a:pt x="934" y="42"/>
                    <a:pt x="1109" y="44"/>
                    <a:pt x="1320" y="47"/>
                  </a:cubicBezTo>
                  <a:cubicBezTo>
                    <a:pt x="1531" y="50"/>
                    <a:pt x="1796" y="54"/>
                    <a:pt x="2016" y="53"/>
                  </a:cubicBezTo>
                  <a:cubicBezTo>
                    <a:pt x="2236" y="52"/>
                    <a:pt x="2473" y="46"/>
                    <a:pt x="2640" y="41"/>
                  </a:cubicBezTo>
                  <a:cubicBezTo>
                    <a:pt x="2807" y="36"/>
                    <a:pt x="2953" y="22"/>
                    <a:pt x="3018" y="23"/>
                  </a:cubicBezTo>
                  <a:cubicBezTo>
                    <a:pt x="3083" y="24"/>
                    <a:pt x="3027" y="38"/>
                    <a:pt x="3032" y="49"/>
                  </a:cubicBezTo>
                  <a:cubicBezTo>
                    <a:pt x="3037" y="60"/>
                    <a:pt x="3042" y="74"/>
                    <a:pt x="3048" y="89"/>
                  </a:cubicBezTo>
                  <a:cubicBezTo>
                    <a:pt x="3054" y="104"/>
                    <a:pt x="3063" y="124"/>
                    <a:pt x="3068" y="141"/>
                  </a:cubicBezTo>
                  <a:cubicBezTo>
                    <a:pt x="3073" y="158"/>
                    <a:pt x="3076" y="175"/>
                    <a:pt x="3080" y="189"/>
                  </a:cubicBezTo>
                  <a:cubicBezTo>
                    <a:pt x="3084" y="203"/>
                    <a:pt x="3093" y="208"/>
                    <a:pt x="3092" y="225"/>
                  </a:cubicBezTo>
                  <a:cubicBezTo>
                    <a:pt x="3091" y="242"/>
                    <a:pt x="3075" y="274"/>
                    <a:pt x="3072" y="293"/>
                  </a:cubicBezTo>
                  <a:cubicBezTo>
                    <a:pt x="3069" y="312"/>
                    <a:pt x="3072" y="325"/>
                    <a:pt x="3072" y="341"/>
                  </a:cubicBezTo>
                  <a:cubicBezTo>
                    <a:pt x="3072" y="357"/>
                    <a:pt x="3068" y="373"/>
                    <a:pt x="3072" y="389"/>
                  </a:cubicBezTo>
                  <a:cubicBezTo>
                    <a:pt x="3076" y="405"/>
                    <a:pt x="3093" y="420"/>
                    <a:pt x="3096" y="437"/>
                  </a:cubicBezTo>
                  <a:cubicBezTo>
                    <a:pt x="3099" y="454"/>
                    <a:pt x="3092" y="477"/>
                    <a:pt x="3092" y="493"/>
                  </a:cubicBezTo>
                  <a:cubicBezTo>
                    <a:pt x="3092" y="509"/>
                    <a:pt x="3091" y="518"/>
                    <a:pt x="3096" y="533"/>
                  </a:cubicBezTo>
                  <a:cubicBezTo>
                    <a:pt x="3101" y="548"/>
                    <a:pt x="3113" y="563"/>
                    <a:pt x="3120" y="581"/>
                  </a:cubicBezTo>
                  <a:cubicBezTo>
                    <a:pt x="3127" y="599"/>
                    <a:pt x="3130" y="622"/>
                    <a:pt x="3136" y="641"/>
                  </a:cubicBezTo>
                  <a:cubicBezTo>
                    <a:pt x="3142" y="660"/>
                    <a:pt x="3149" y="675"/>
                    <a:pt x="3156" y="697"/>
                  </a:cubicBezTo>
                  <a:cubicBezTo>
                    <a:pt x="3163" y="719"/>
                    <a:pt x="3167" y="750"/>
                    <a:pt x="3176" y="773"/>
                  </a:cubicBezTo>
                  <a:cubicBezTo>
                    <a:pt x="3185" y="796"/>
                    <a:pt x="3201" y="815"/>
                    <a:pt x="3208" y="837"/>
                  </a:cubicBezTo>
                  <a:cubicBezTo>
                    <a:pt x="3215" y="859"/>
                    <a:pt x="3218" y="885"/>
                    <a:pt x="3220" y="905"/>
                  </a:cubicBezTo>
                  <a:cubicBezTo>
                    <a:pt x="3222" y="925"/>
                    <a:pt x="3218" y="941"/>
                    <a:pt x="3220" y="957"/>
                  </a:cubicBezTo>
                  <a:cubicBezTo>
                    <a:pt x="3222" y="973"/>
                    <a:pt x="3228" y="977"/>
                    <a:pt x="3232" y="1001"/>
                  </a:cubicBezTo>
                  <a:cubicBezTo>
                    <a:pt x="3236" y="1025"/>
                    <a:pt x="3241" y="1068"/>
                    <a:pt x="3244" y="1101"/>
                  </a:cubicBezTo>
                  <a:cubicBezTo>
                    <a:pt x="3247" y="1134"/>
                    <a:pt x="3249" y="1166"/>
                    <a:pt x="3252" y="1197"/>
                  </a:cubicBezTo>
                  <a:cubicBezTo>
                    <a:pt x="3255" y="1228"/>
                    <a:pt x="3259" y="1266"/>
                    <a:pt x="3264" y="1289"/>
                  </a:cubicBezTo>
                  <a:cubicBezTo>
                    <a:pt x="3269" y="1312"/>
                    <a:pt x="3277" y="1319"/>
                    <a:pt x="3280" y="1333"/>
                  </a:cubicBezTo>
                  <a:cubicBezTo>
                    <a:pt x="3283" y="1347"/>
                    <a:pt x="3279" y="1361"/>
                    <a:pt x="3280" y="1373"/>
                  </a:cubicBezTo>
                  <a:cubicBezTo>
                    <a:pt x="3281" y="1385"/>
                    <a:pt x="3285" y="1393"/>
                    <a:pt x="3284" y="1405"/>
                  </a:cubicBezTo>
                  <a:cubicBezTo>
                    <a:pt x="3283" y="1417"/>
                    <a:pt x="3275" y="1432"/>
                    <a:pt x="3276" y="1445"/>
                  </a:cubicBezTo>
                  <a:cubicBezTo>
                    <a:pt x="3277" y="1458"/>
                    <a:pt x="3287" y="1469"/>
                    <a:pt x="3292" y="1485"/>
                  </a:cubicBezTo>
                  <a:cubicBezTo>
                    <a:pt x="3297" y="1501"/>
                    <a:pt x="3301" y="1524"/>
                    <a:pt x="3308" y="1541"/>
                  </a:cubicBezTo>
                  <a:cubicBezTo>
                    <a:pt x="3315" y="1558"/>
                    <a:pt x="3322" y="1572"/>
                    <a:pt x="3332" y="1589"/>
                  </a:cubicBezTo>
                  <a:cubicBezTo>
                    <a:pt x="3342" y="1606"/>
                    <a:pt x="3363" y="1629"/>
                    <a:pt x="3368" y="1645"/>
                  </a:cubicBezTo>
                  <a:cubicBezTo>
                    <a:pt x="3373" y="1661"/>
                    <a:pt x="3358" y="1672"/>
                    <a:pt x="3360" y="1685"/>
                  </a:cubicBezTo>
                  <a:cubicBezTo>
                    <a:pt x="3362" y="1698"/>
                    <a:pt x="3374" y="1708"/>
                    <a:pt x="3380" y="1721"/>
                  </a:cubicBezTo>
                  <a:cubicBezTo>
                    <a:pt x="3386" y="1734"/>
                    <a:pt x="3393" y="1748"/>
                    <a:pt x="3396" y="1761"/>
                  </a:cubicBezTo>
                  <a:cubicBezTo>
                    <a:pt x="3399" y="1774"/>
                    <a:pt x="3397" y="1784"/>
                    <a:pt x="3396" y="1797"/>
                  </a:cubicBezTo>
                  <a:cubicBezTo>
                    <a:pt x="3395" y="1810"/>
                    <a:pt x="3388" y="1825"/>
                    <a:pt x="3388" y="1837"/>
                  </a:cubicBezTo>
                  <a:cubicBezTo>
                    <a:pt x="3388" y="1849"/>
                    <a:pt x="3395" y="1858"/>
                    <a:pt x="3396" y="1869"/>
                  </a:cubicBezTo>
                  <a:cubicBezTo>
                    <a:pt x="3397" y="1880"/>
                    <a:pt x="3396" y="1891"/>
                    <a:pt x="3396" y="1901"/>
                  </a:cubicBezTo>
                  <a:cubicBezTo>
                    <a:pt x="3396" y="1911"/>
                    <a:pt x="3401" y="1922"/>
                    <a:pt x="3399" y="1931"/>
                  </a:cubicBezTo>
                  <a:cubicBezTo>
                    <a:pt x="3397" y="1940"/>
                    <a:pt x="3388" y="1949"/>
                    <a:pt x="3384" y="1958"/>
                  </a:cubicBezTo>
                  <a:cubicBezTo>
                    <a:pt x="3380" y="1967"/>
                    <a:pt x="3377" y="1978"/>
                    <a:pt x="3372" y="1985"/>
                  </a:cubicBezTo>
                  <a:cubicBezTo>
                    <a:pt x="3367" y="1992"/>
                    <a:pt x="3358" y="1995"/>
                    <a:pt x="3351" y="2003"/>
                  </a:cubicBezTo>
                  <a:cubicBezTo>
                    <a:pt x="3344" y="2011"/>
                    <a:pt x="3336" y="2023"/>
                    <a:pt x="3330" y="2030"/>
                  </a:cubicBezTo>
                  <a:cubicBezTo>
                    <a:pt x="3324" y="2037"/>
                    <a:pt x="3320" y="2040"/>
                    <a:pt x="3312" y="2045"/>
                  </a:cubicBezTo>
                  <a:cubicBezTo>
                    <a:pt x="3304" y="2050"/>
                    <a:pt x="3290" y="2053"/>
                    <a:pt x="3285" y="2060"/>
                  </a:cubicBezTo>
                  <a:cubicBezTo>
                    <a:pt x="3280" y="2067"/>
                    <a:pt x="3277" y="2079"/>
                    <a:pt x="3279" y="2087"/>
                  </a:cubicBezTo>
                  <a:cubicBezTo>
                    <a:pt x="3281" y="2095"/>
                    <a:pt x="3293" y="2104"/>
                    <a:pt x="3297" y="2108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Freeform 23"/>
            <p:cNvSpPr>
              <a:spLocks/>
            </p:cNvSpPr>
            <p:nvPr/>
          </p:nvSpPr>
          <p:spPr bwMode="auto">
            <a:xfrm>
              <a:off x="2232" y="3024"/>
              <a:ext cx="3272" cy="36"/>
            </a:xfrm>
            <a:custGeom>
              <a:avLst/>
              <a:gdLst>
                <a:gd name="T0" fmla="*/ 0 w 3272"/>
                <a:gd name="T1" fmla="*/ 0 h 36"/>
                <a:gd name="T2" fmla="*/ 804 w 3272"/>
                <a:gd name="T3" fmla="*/ 28 h 36"/>
                <a:gd name="T4" fmla="*/ 1544 w 3272"/>
                <a:gd name="T5" fmla="*/ 36 h 36"/>
                <a:gd name="T6" fmla="*/ 2064 w 3272"/>
                <a:gd name="T7" fmla="*/ 28 h 36"/>
                <a:gd name="T8" fmla="*/ 2784 w 3272"/>
                <a:gd name="T9" fmla="*/ 16 h 36"/>
                <a:gd name="T10" fmla="*/ 3088 w 3272"/>
                <a:gd name="T11" fmla="*/ 16 h 36"/>
                <a:gd name="T12" fmla="*/ 3272 w 3272"/>
                <a:gd name="T13" fmla="*/ 4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72"/>
                <a:gd name="T22" fmla="*/ 0 h 36"/>
                <a:gd name="T23" fmla="*/ 3272 w 3272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72" h="36">
                  <a:moveTo>
                    <a:pt x="0" y="0"/>
                  </a:moveTo>
                  <a:cubicBezTo>
                    <a:pt x="135" y="5"/>
                    <a:pt x="547" y="22"/>
                    <a:pt x="804" y="28"/>
                  </a:cubicBezTo>
                  <a:cubicBezTo>
                    <a:pt x="1061" y="34"/>
                    <a:pt x="1334" y="36"/>
                    <a:pt x="1544" y="36"/>
                  </a:cubicBezTo>
                  <a:cubicBezTo>
                    <a:pt x="1754" y="36"/>
                    <a:pt x="1857" y="31"/>
                    <a:pt x="2064" y="28"/>
                  </a:cubicBezTo>
                  <a:cubicBezTo>
                    <a:pt x="2271" y="25"/>
                    <a:pt x="2613" y="18"/>
                    <a:pt x="2784" y="16"/>
                  </a:cubicBezTo>
                  <a:cubicBezTo>
                    <a:pt x="2955" y="14"/>
                    <a:pt x="3007" y="18"/>
                    <a:pt x="3088" y="16"/>
                  </a:cubicBezTo>
                  <a:cubicBezTo>
                    <a:pt x="3169" y="14"/>
                    <a:pt x="3234" y="6"/>
                    <a:pt x="3272" y="4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Line 34"/>
            <p:cNvSpPr>
              <a:spLocks noChangeShapeType="1"/>
            </p:cNvSpPr>
            <p:nvPr/>
          </p:nvSpPr>
          <p:spPr bwMode="auto">
            <a:xfrm rot="-379157">
              <a:off x="3648" y="2784"/>
              <a:ext cx="1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35"/>
            <p:cNvSpPr>
              <a:spLocks noChangeShapeType="1"/>
            </p:cNvSpPr>
            <p:nvPr/>
          </p:nvSpPr>
          <p:spPr bwMode="auto">
            <a:xfrm flipV="1">
              <a:off x="5088" y="1248"/>
              <a:ext cx="0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Line 36"/>
            <p:cNvSpPr>
              <a:spLocks noChangeShapeType="1"/>
            </p:cNvSpPr>
            <p:nvPr/>
          </p:nvSpPr>
          <p:spPr bwMode="auto">
            <a:xfrm rot="-1748884">
              <a:off x="4656" y="2736"/>
              <a:ext cx="1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37"/>
            <p:cNvSpPr>
              <a:spLocks noChangeShapeType="1"/>
            </p:cNvSpPr>
            <p:nvPr/>
          </p:nvSpPr>
          <p:spPr bwMode="auto">
            <a:xfrm rot="8630509">
              <a:off x="3744" y="1248"/>
              <a:ext cx="1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Text Box 40"/>
          <p:cNvSpPr txBox="1">
            <a:spLocks noChangeArrowheads="1"/>
          </p:cNvSpPr>
          <p:nvPr/>
        </p:nvSpPr>
        <p:spPr bwMode="auto">
          <a:xfrm>
            <a:off x="2982913" y="914400"/>
            <a:ext cx="3179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Diversion of the Missouri River</a:t>
            </a:r>
          </a:p>
        </p:txBody>
      </p:sp>
      <p:pic>
        <p:nvPicPr>
          <p:cNvPr id="81929" name="Picture 9" descr="Picture-helm003a"/>
          <p:cNvPicPr>
            <a:picLocks noChangeAspect="1" noChangeArrowheads="1"/>
          </p:cNvPicPr>
          <p:nvPr/>
        </p:nvPicPr>
        <p:blipFill>
          <a:blip r:embed="rId4" cstate="print"/>
          <a:srcRect t="36285" b="17062"/>
          <a:stretch>
            <a:fillRect/>
          </a:stretch>
        </p:blipFill>
        <p:spPr bwMode="auto">
          <a:xfrm>
            <a:off x="5105400" y="5257800"/>
            <a:ext cx="388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1" name="Picture 11" descr="Picture-helm008a"/>
          <p:cNvPicPr>
            <a:picLocks noChangeAspect="1" noChangeArrowheads="1"/>
          </p:cNvPicPr>
          <p:nvPr/>
        </p:nvPicPr>
        <p:blipFill>
          <a:blip r:embed="rId5" cstate="print"/>
          <a:srcRect t="37849" b="22580"/>
          <a:stretch>
            <a:fillRect/>
          </a:stretch>
        </p:blipFill>
        <p:spPr bwMode="auto">
          <a:xfrm>
            <a:off x="165100" y="5257800"/>
            <a:ext cx="4779963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14339" name="Text Box 10"/>
          <p:cNvSpPr txBox="1">
            <a:spLocks noChangeArrowheads="1"/>
          </p:cNvSpPr>
          <p:nvPr/>
        </p:nvSpPr>
        <p:spPr bwMode="auto">
          <a:xfrm>
            <a:off x="3841750" y="1355725"/>
            <a:ext cx="1458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New England</a:t>
            </a:r>
          </a:p>
        </p:txBody>
      </p:sp>
      <p:grpSp>
        <p:nvGrpSpPr>
          <p:cNvPr id="14340" name="Group 19"/>
          <p:cNvGrpSpPr>
            <a:grpSpLocks/>
          </p:cNvGrpSpPr>
          <p:nvPr/>
        </p:nvGrpSpPr>
        <p:grpSpPr bwMode="auto">
          <a:xfrm>
            <a:off x="1293813" y="1676400"/>
            <a:ext cx="6618287" cy="4191000"/>
            <a:chOff x="815" y="1056"/>
            <a:chExt cx="4169" cy="2640"/>
          </a:xfrm>
        </p:grpSpPr>
        <p:pic>
          <p:nvPicPr>
            <p:cNvPr id="14344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t="4813" r="2000" b="3137"/>
            <a:stretch>
              <a:fillRect/>
            </a:stretch>
          </p:blipFill>
          <p:spPr bwMode="auto">
            <a:xfrm>
              <a:off x="815" y="1056"/>
              <a:ext cx="4116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5" name="Freeform 8"/>
            <p:cNvSpPr>
              <a:spLocks/>
            </p:cNvSpPr>
            <p:nvPr/>
          </p:nvSpPr>
          <p:spPr bwMode="auto">
            <a:xfrm>
              <a:off x="1103" y="3008"/>
              <a:ext cx="3744" cy="664"/>
            </a:xfrm>
            <a:custGeom>
              <a:avLst/>
              <a:gdLst>
                <a:gd name="T0" fmla="*/ 0 w 3744"/>
                <a:gd name="T1" fmla="*/ 640 h 664"/>
                <a:gd name="T2" fmla="*/ 768 w 3744"/>
                <a:gd name="T3" fmla="*/ 640 h 664"/>
                <a:gd name="T4" fmla="*/ 1296 w 3744"/>
                <a:gd name="T5" fmla="*/ 496 h 664"/>
                <a:gd name="T6" fmla="*/ 1728 w 3744"/>
                <a:gd name="T7" fmla="*/ 304 h 664"/>
                <a:gd name="T8" fmla="*/ 2064 w 3744"/>
                <a:gd name="T9" fmla="*/ 64 h 664"/>
                <a:gd name="T10" fmla="*/ 2400 w 3744"/>
                <a:gd name="T11" fmla="*/ 16 h 664"/>
                <a:gd name="T12" fmla="*/ 2880 w 3744"/>
                <a:gd name="T13" fmla="*/ 16 h 664"/>
                <a:gd name="T14" fmla="*/ 3216 w 3744"/>
                <a:gd name="T15" fmla="*/ 112 h 664"/>
                <a:gd name="T16" fmla="*/ 3504 w 3744"/>
                <a:gd name="T17" fmla="*/ 256 h 664"/>
                <a:gd name="T18" fmla="*/ 3744 w 3744"/>
                <a:gd name="T19" fmla="*/ 304 h 6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44"/>
                <a:gd name="T31" fmla="*/ 0 h 664"/>
                <a:gd name="T32" fmla="*/ 3744 w 3744"/>
                <a:gd name="T33" fmla="*/ 664 h 6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44" h="664">
                  <a:moveTo>
                    <a:pt x="0" y="640"/>
                  </a:moveTo>
                  <a:cubicBezTo>
                    <a:pt x="276" y="652"/>
                    <a:pt x="552" y="664"/>
                    <a:pt x="768" y="640"/>
                  </a:cubicBezTo>
                  <a:cubicBezTo>
                    <a:pt x="984" y="616"/>
                    <a:pt x="1136" y="552"/>
                    <a:pt x="1296" y="496"/>
                  </a:cubicBezTo>
                  <a:cubicBezTo>
                    <a:pt x="1456" y="440"/>
                    <a:pt x="1600" y="376"/>
                    <a:pt x="1728" y="304"/>
                  </a:cubicBezTo>
                  <a:cubicBezTo>
                    <a:pt x="1856" y="232"/>
                    <a:pt x="1952" y="112"/>
                    <a:pt x="2064" y="64"/>
                  </a:cubicBezTo>
                  <a:cubicBezTo>
                    <a:pt x="2176" y="16"/>
                    <a:pt x="2264" y="24"/>
                    <a:pt x="2400" y="16"/>
                  </a:cubicBezTo>
                  <a:cubicBezTo>
                    <a:pt x="2536" y="8"/>
                    <a:pt x="2744" y="0"/>
                    <a:pt x="2880" y="16"/>
                  </a:cubicBezTo>
                  <a:cubicBezTo>
                    <a:pt x="3016" y="32"/>
                    <a:pt x="3112" y="72"/>
                    <a:pt x="3216" y="112"/>
                  </a:cubicBezTo>
                  <a:cubicBezTo>
                    <a:pt x="3320" y="152"/>
                    <a:pt x="3416" y="224"/>
                    <a:pt x="3504" y="256"/>
                  </a:cubicBezTo>
                  <a:cubicBezTo>
                    <a:pt x="3592" y="288"/>
                    <a:pt x="3696" y="296"/>
                    <a:pt x="3744" y="304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Text Box 9"/>
            <p:cNvSpPr txBox="1">
              <a:spLocks noChangeArrowheads="1"/>
            </p:cNvSpPr>
            <p:nvPr/>
          </p:nvSpPr>
          <p:spPr bwMode="auto">
            <a:xfrm>
              <a:off x="3120" y="3072"/>
              <a:ext cx="112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Maximum extent</a:t>
              </a:r>
            </a:p>
            <a:p>
              <a:pPr algn="ctr"/>
              <a:r>
                <a:rPr lang="en-US"/>
                <a:t>of glaciation</a:t>
              </a:r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 rot="-644789">
              <a:off x="1389" y="2954"/>
              <a:ext cx="7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Long Island</a:t>
              </a:r>
            </a:p>
          </p:txBody>
        </p:sp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4482" y="1111"/>
              <a:ext cx="38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Cape</a:t>
              </a:r>
            </a:p>
            <a:p>
              <a:pPr algn="ctr"/>
              <a:r>
                <a:rPr lang="en-US" sz="1400"/>
                <a:t>Cod</a:t>
              </a:r>
            </a:p>
          </p:txBody>
        </p:sp>
        <p:sp>
          <p:nvSpPr>
            <p:cNvPr id="14349" name="Text Box 13"/>
            <p:cNvSpPr txBox="1">
              <a:spLocks noChangeArrowheads="1"/>
            </p:cNvSpPr>
            <p:nvPr/>
          </p:nvSpPr>
          <p:spPr bwMode="auto">
            <a:xfrm>
              <a:off x="3711" y="2386"/>
              <a:ext cx="57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Martha’s</a:t>
              </a:r>
            </a:p>
            <a:p>
              <a:pPr algn="ctr"/>
              <a:r>
                <a:rPr lang="en-US" sz="1400"/>
                <a:t>Vinyard</a:t>
              </a:r>
            </a:p>
          </p:txBody>
        </p:sp>
        <p:sp>
          <p:nvSpPr>
            <p:cNvPr id="14350" name="Text Box 14"/>
            <p:cNvSpPr txBox="1">
              <a:spLocks noChangeArrowheads="1"/>
            </p:cNvSpPr>
            <p:nvPr/>
          </p:nvSpPr>
          <p:spPr bwMode="auto">
            <a:xfrm>
              <a:off x="4329" y="2482"/>
              <a:ext cx="65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Nantucket</a:t>
              </a:r>
            </a:p>
            <a:p>
              <a:pPr algn="ctr"/>
              <a:r>
                <a:rPr lang="en-US" sz="1400"/>
                <a:t>Island</a:t>
              </a:r>
            </a:p>
          </p:txBody>
        </p:sp>
      </p:grpSp>
      <p:sp>
        <p:nvSpPr>
          <p:cNvPr id="14341" name="Text Box 16"/>
          <p:cNvSpPr txBox="1">
            <a:spLocks noChangeArrowheads="1"/>
          </p:cNvSpPr>
          <p:nvPr/>
        </p:nvSpPr>
        <p:spPr bwMode="auto">
          <a:xfrm>
            <a:off x="4225925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14342" name="Text Box 17"/>
          <p:cNvSpPr txBox="1">
            <a:spLocks noChangeArrowheads="1"/>
          </p:cNvSpPr>
          <p:nvPr/>
        </p:nvSpPr>
        <p:spPr bwMode="auto">
          <a:xfrm>
            <a:off x="3267075" y="357188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14343" name="Text Box 18"/>
          <p:cNvSpPr txBox="1">
            <a:spLocks noChangeArrowheads="1"/>
          </p:cNvSpPr>
          <p:nvPr/>
        </p:nvSpPr>
        <p:spPr bwMode="auto">
          <a:xfrm>
            <a:off x="3889375" y="655638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Deposition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225925" y="-9525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267075" y="347663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3216275" y="646113"/>
            <a:ext cx="271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Pleistocene glaciations</a:t>
            </a:r>
          </a:p>
        </p:txBody>
      </p:sp>
      <p:pic>
        <p:nvPicPr>
          <p:cNvPr id="15366" name="Picture 7" descr="usagl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28750"/>
            <a:ext cx="5486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Freeform 10"/>
          <p:cNvSpPr>
            <a:spLocks/>
          </p:cNvSpPr>
          <p:nvPr/>
        </p:nvSpPr>
        <p:spPr bwMode="auto">
          <a:xfrm>
            <a:off x="4025900" y="2108200"/>
            <a:ext cx="1308100" cy="1320800"/>
          </a:xfrm>
          <a:custGeom>
            <a:avLst/>
            <a:gdLst>
              <a:gd name="T0" fmla="*/ 0 w 824"/>
              <a:gd name="T1" fmla="*/ 0 h 832"/>
              <a:gd name="T2" fmla="*/ 352 w 824"/>
              <a:gd name="T3" fmla="*/ 704 h 832"/>
              <a:gd name="T4" fmla="*/ 824 w 824"/>
              <a:gd name="T5" fmla="*/ 832 h 832"/>
              <a:gd name="T6" fmla="*/ 0 60000 65536"/>
              <a:gd name="T7" fmla="*/ 0 60000 65536"/>
              <a:gd name="T8" fmla="*/ 0 60000 65536"/>
              <a:gd name="T9" fmla="*/ 0 w 824"/>
              <a:gd name="T10" fmla="*/ 0 h 832"/>
              <a:gd name="T11" fmla="*/ 824 w 824"/>
              <a:gd name="T12" fmla="*/ 832 h 8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4" h="832">
                <a:moveTo>
                  <a:pt x="0" y="0"/>
                </a:moveTo>
                <a:lnTo>
                  <a:pt x="352" y="704"/>
                </a:lnTo>
                <a:lnTo>
                  <a:pt x="824" y="832"/>
                </a:ln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19" name="Freeform 11"/>
          <p:cNvSpPr>
            <a:spLocks/>
          </p:cNvSpPr>
          <p:nvPr/>
        </p:nvSpPr>
        <p:spPr bwMode="auto">
          <a:xfrm>
            <a:off x="5334000" y="2451100"/>
            <a:ext cx="2019300" cy="977900"/>
          </a:xfrm>
          <a:custGeom>
            <a:avLst/>
            <a:gdLst>
              <a:gd name="T0" fmla="*/ 0 w 1272"/>
              <a:gd name="T1" fmla="*/ 616 h 616"/>
              <a:gd name="T2" fmla="*/ 1272 w 1272"/>
              <a:gd name="T3" fmla="*/ 0 h 616"/>
              <a:gd name="T4" fmla="*/ 0 60000 65536"/>
              <a:gd name="T5" fmla="*/ 0 60000 65536"/>
              <a:gd name="T6" fmla="*/ 0 w 1272"/>
              <a:gd name="T7" fmla="*/ 0 h 616"/>
              <a:gd name="T8" fmla="*/ 1272 w 1272"/>
              <a:gd name="T9" fmla="*/ 616 h 6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72" h="616">
                <a:moveTo>
                  <a:pt x="0" y="616"/>
                </a:moveTo>
                <a:lnTo>
                  <a:pt x="1272" y="0"/>
                </a:ln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8" grpId="0" animBg="1"/>
      <p:bldP spid="686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25925" y="-9525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578225" y="368300"/>
            <a:ext cx="1989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Alpine glaciers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24612" name="Picture 36" descr="Alpine diagram"/>
          <p:cNvPicPr>
            <a:picLocks noChangeAspect="1" noChangeArrowheads="1"/>
          </p:cNvPicPr>
          <p:nvPr/>
        </p:nvPicPr>
        <p:blipFill>
          <a:blip r:embed="rId2" cstate="print"/>
          <a:srcRect b="48685"/>
          <a:stretch>
            <a:fillRect/>
          </a:stretch>
        </p:blipFill>
        <p:spPr bwMode="auto">
          <a:xfrm>
            <a:off x="533400" y="762000"/>
            <a:ext cx="38703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8" descr="alp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6688" y="990600"/>
            <a:ext cx="3211512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40" descr="s0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6688" y="40386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2" descr="Alpine diagram"/>
          <p:cNvPicPr>
            <a:picLocks noChangeAspect="1" noChangeArrowheads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 bwMode="auto">
          <a:xfrm>
            <a:off x="533400" y="3810000"/>
            <a:ext cx="38703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1"/>
          <p:cNvSpPr txBox="1">
            <a:spLocks noChangeArrowheads="1"/>
          </p:cNvSpPr>
          <p:nvPr/>
        </p:nvSpPr>
        <p:spPr bwMode="auto">
          <a:xfrm>
            <a:off x="4073525" y="-9525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WIND</a:t>
            </a:r>
          </a:p>
        </p:txBody>
      </p:sp>
      <p:sp>
        <p:nvSpPr>
          <p:cNvPr id="22531" name="Text Box 12"/>
          <p:cNvSpPr txBox="1">
            <a:spLocks noChangeArrowheads="1"/>
          </p:cNvSpPr>
          <p:nvPr/>
        </p:nvSpPr>
        <p:spPr bwMode="auto">
          <a:xfrm>
            <a:off x="4090988" y="347663"/>
            <a:ext cx="96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Dunes</a:t>
            </a:r>
          </a:p>
        </p:txBody>
      </p:sp>
      <p:sp>
        <p:nvSpPr>
          <p:cNvPr id="22532" name="Text Box 28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22533" name="Picture 29" descr="Great Sand Dunes NP"/>
          <p:cNvPicPr>
            <a:picLocks noChangeAspect="1" noChangeArrowheads="1"/>
          </p:cNvPicPr>
          <p:nvPr/>
        </p:nvPicPr>
        <p:blipFill>
          <a:blip r:embed="rId2" cstate="print"/>
          <a:srcRect l="4120" t="5528" r="3995" b="6020"/>
          <a:stretch>
            <a:fillRect/>
          </a:stretch>
        </p:blipFill>
        <p:spPr bwMode="auto">
          <a:xfrm>
            <a:off x="5105400" y="3870325"/>
            <a:ext cx="36576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4" name="Group 47"/>
          <p:cNvGrpSpPr>
            <a:grpSpLocks/>
          </p:cNvGrpSpPr>
          <p:nvPr/>
        </p:nvGrpSpPr>
        <p:grpSpPr bwMode="auto">
          <a:xfrm>
            <a:off x="381000" y="1066800"/>
            <a:ext cx="8353425" cy="2503488"/>
            <a:chOff x="192" y="672"/>
            <a:chExt cx="5262" cy="1577"/>
          </a:xfrm>
        </p:grpSpPr>
        <p:pic>
          <p:nvPicPr>
            <p:cNvPr id="22547" name="Picture 30" descr="JRidge 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24" y="672"/>
              <a:ext cx="2430" cy="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8" name="Picture 32" descr="JRidge aerial"/>
            <p:cNvPicPr>
              <a:picLocks noChangeAspect="1" noChangeArrowheads="1"/>
            </p:cNvPicPr>
            <p:nvPr/>
          </p:nvPicPr>
          <p:blipFill>
            <a:blip r:embed="rId4" cstate="print"/>
            <a:srcRect b="7820"/>
            <a:stretch>
              <a:fillRect/>
            </a:stretch>
          </p:blipFill>
          <p:spPr bwMode="auto">
            <a:xfrm>
              <a:off x="192" y="672"/>
              <a:ext cx="2688" cy="1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5" name="Text Box 39"/>
          <p:cNvSpPr txBox="1">
            <a:spLocks noChangeArrowheads="1"/>
          </p:cNvSpPr>
          <p:nvPr/>
        </p:nvSpPr>
        <p:spPr bwMode="auto">
          <a:xfrm>
            <a:off x="1658938" y="3641725"/>
            <a:ext cx="1938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Kill Devil Hills, NC</a:t>
            </a:r>
          </a:p>
        </p:txBody>
      </p:sp>
      <p:grpSp>
        <p:nvGrpSpPr>
          <p:cNvPr id="22536" name="Group 42"/>
          <p:cNvGrpSpPr>
            <a:grpSpLocks/>
          </p:cNvGrpSpPr>
          <p:nvPr/>
        </p:nvGrpSpPr>
        <p:grpSpPr bwMode="auto">
          <a:xfrm>
            <a:off x="304800" y="3962400"/>
            <a:ext cx="4648200" cy="2554288"/>
            <a:chOff x="192" y="2496"/>
            <a:chExt cx="2928" cy="1609"/>
          </a:xfrm>
        </p:grpSpPr>
        <p:pic>
          <p:nvPicPr>
            <p:cNvPr id="22543" name="Picture 34" descr="firstfligh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80" y="2496"/>
              <a:ext cx="1440" cy="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4" name="Picture 38" descr="1c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2496"/>
              <a:ext cx="1392" cy="1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5" name="Text Box 40"/>
            <p:cNvSpPr txBox="1">
              <a:spLocks noChangeArrowheads="1"/>
            </p:cNvSpPr>
            <p:nvPr/>
          </p:nvSpPr>
          <p:spPr bwMode="auto">
            <a:xfrm>
              <a:off x="463" y="3511"/>
              <a:ext cx="849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Orville Wright</a:t>
              </a:r>
            </a:p>
            <a:p>
              <a:pPr algn="ctr"/>
              <a:r>
                <a:rPr lang="en-US" sz="1400"/>
                <a:t>glider test</a:t>
              </a:r>
            </a:p>
            <a:p>
              <a:pPr algn="ctr"/>
              <a:r>
                <a:rPr lang="en-US" sz="1400"/>
                <a:t>Oct. 24, 1902</a:t>
              </a:r>
            </a:p>
          </p:txBody>
        </p:sp>
        <p:sp>
          <p:nvSpPr>
            <p:cNvPr id="22546" name="Text Box 41"/>
            <p:cNvSpPr txBox="1">
              <a:spLocks noChangeArrowheads="1"/>
            </p:cNvSpPr>
            <p:nvPr/>
          </p:nvSpPr>
          <p:spPr bwMode="auto">
            <a:xfrm>
              <a:off x="1914" y="3511"/>
              <a:ext cx="971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Orville Wright</a:t>
              </a:r>
            </a:p>
            <a:p>
              <a:pPr algn="ctr"/>
              <a:r>
                <a:rPr lang="en-US" sz="1400"/>
                <a:t>First Flight</a:t>
              </a:r>
            </a:p>
            <a:p>
              <a:pPr algn="ctr"/>
              <a:r>
                <a:rPr lang="en-US" sz="1400"/>
                <a:t>Dec. 12, 1903</a:t>
              </a:r>
            </a:p>
            <a:p>
              <a:pPr algn="ctr"/>
              <a:r>
                <a:rPr lang="en-US" sz="1400"/>
                <a:t>120 feet; 12 sec.</a:t>
              </a:r>
            </a:p>
          </p:txBody>
        </p:sp>
      </p:grpSp>
      <p:sp>
        <p:nvSpPr>
          <p:cNvPr id="22537" name="Text Box 43"/>
          <p:cNvSpPr txBox="1">
            <a:spLocks noChangeArrowheads="1"/>
          </p:cNvSpPr>
          <p:nvPr/>
        </p:nvSpPr>
        <p:spPr bwMode="auto">
          <a:xfrm>
            <a:off x="3536950" y="746125"/>
            <a:ext cx="206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Jockey’s Ridge, NC</a:t>
            </a:r>
          </a:p>
        </p:txBody>
      </p:sp>
      <p:grpSp>
        <p:nvGrpSpPr>
          <p:cNvPr id="22538" name="Group 46"/>
          <p:cNvGrpSpPr>
            <a:grpSpLocks/>
          </p:cNvGrpSpPr>
          <p:nvPr/>
        </p:nvGrpSpPr>
        <p:grpSpPr bwMode="auto">
          <a:xfrm rot="785958">
            <a:off x="381000" y="1143000"/>
            <a:ext cx="838200" cy="336550"/>
            <a:chOff x="336" y="864"/>
            <a:chExt cx="528" cy="212"/>
          </a:xfrm>
        </p:grpSpPr>
        <p:sp>
          <p:nvSpPr>
            <p:cNvPr id="22541" name="AutoShape 44"/>
            <p:cNvSpPr>
              <a:spLocks noChangeArrowheads="1"/>
            </p:cNvSpPr>
            <p:nvPr/>
          </p:nvSpPr>
          <p:spPr bwMode="auto">
            <a:xfrm>
              <a:off x="528" y="898"/>
              <a:ext cx="336" cy="144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Text Box 45"/>
            <p:cNvSpPr txBox="1">
              <a:spLocks noChangeArrowheads="1"/>
            </p:cNvSpPr>
            <p:nvPr/>
          </p:nvSpPr>
          <p:spPr bwMode="auto">
            <a:xfrm>
              <a:off x="336" y="864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22539" name="Text Box 49"/>
          <p:cNvSpPr txBox="1">
            <a:spLocks noChangeArrowheads="1"/>
          </p:cNvSpPr>
          <p:nvPr/>
        </p:nvSpPr>
        <p:spPr bwMode="auto">
          <a:xfrm>
            <a:off x="5557838" y="6216650"/>
            <a:ext cx="2736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Great Sand Dunes NM, CO</a:t>
            </a:r>
          </a:p>
        </p:txBody>
      </p:sp>
      <p:sp>
        <p:nvSpPr>
          <p:cNvPr id="22540" name="Freeform 51"/>
          <p:cNvSpPr>
            <a:spLocks/>
          </p:cNvSpPr>
          <p:nvPr/>
        </p:nvSpPr>
        <p:spPr bwMode="auto">
          <a:xfrm>
            <a:off x="5029200" y="3733800"/>
            <a:ext cx="3810000" cy="2638425"/>
          </a:xfrm>
          <a:custGeom>
            <a:avLst/>
            <a:gdLst>
              <a:gd name="T0" fmla="*/ 6 w 2400"/>
              <a:gd name="T1" fmla="*/ 1710 h 1710"/>
              <a:gd name="T2" fmla="*/ 0 w 2400"/>
              <a:gd name="T3" fmla="*/ 0 h 1710"/>
              <a:gd name="T4" fmla="*/ 2400 w 2400"/>
              <a:gd name="T5" fmla="*/ 0 h 1710"/>
              <a:gd name="T6" fmla="*/ 0 60000 65536"/>
              <a:gd name="T7" fmla="*/ 0 60000 65536"/>
              <a:gd name="T8" fmla="*/ 0 60000 65536"/>
              <a:gd name="T9" fmla="*/ 0 w 2400"/>
              <a:gd name="T10" fmla="*/ 0 h 1710"/>
              <a:gd name="T11" fmla="*/ 2400 w 2400"/>
              <a:gd name="T12" fmla="*/ 1710 h 17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0" h="1710">
                <a:moveTo>
                  <a:pt x="6" y="1710"/>
                </a:moveTo>
                <a:lnTo>
                  <a:pt x="0" y="0"/>
                </a:lnTo>
                <a:lnTo>
                  <a:pt x="240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225925" y="-9525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578225" y="368300"/>
            <a:ext cx="1989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Alpine glaciers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546475" y="685800"/>
            <a:ext cx="205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U-shaped valleys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52450" y="990600"/>
            <a:ext cx="3878263" cy="2943225"/>
            <a:chOff x="389" y="708"/>
            <a:chExt cx="2443" cy="1854"/>
          </a:xfrm>
        </p:grpSpPr>
        <p:pic>
          <p:nvPicPr>
            <p:cNvPr id="17431" name="Picture 7" descr="Yellowstone Grand Canyon 02"/>
            <p:cNvPicPr>
              <a:picLocks noChangeAspect="1" noChangeArrowheads="1"/>
            </p:cNvPicPr>
            <p:nvPr/>
          </p:nvPicPr>
          <p:blipFill>
            <a:blip r:embed="rId2" cstate="print"/>
            <a:srcRect l="3131" t="909" r="3131" b="4546"/>
            <a:stretch>
              <a:fillRect/>
            </a:stretch>
          </p:blipFill>
          <p:spPr bwMode="auto">
            <a:xfrm>
              <a:off x="432" y="912"/>
              <a:ext cx="2355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32" name="Text Box 8"/>
            <p:cNvSpPr txBox="1">
              <a:spLocks noChangeArrowheads="1"/>
            </p:cNvSpPr>
            <p:nvPr/>
          </p:nvSpPr>
          <p:spPr bwMode="auto">
            <a:xfrm>
              <a:off x="1068" y="708"/>
              <a:ext cx="10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V-shaped valley</a:t>
              </a:r>
            </a:p>
          </p:txBody>
        </p:sp>
        <p:sp>
          <p:nvSpPr>
            <p:cNvPr id="17433" name="Text Box 9"/>
            <p:cNvSpPr txBox="1">
              <a:spLocks noChangeArrowheads="1"/>
            </p:cNvSpPr>
            <p:nvPr/>
          </p:nvSpPr>
          <p:spPr bwMode="auto">
            <a:xfrm>
              <a:off x="389" y="2350"/>
              <a:ext cx="244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Grand Canyon of the Yellowstone, WY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800600" y="990600"/>
            <a:ext cx="3886200" cy="2943225"/>
            <a:chOff x="2880" y="710"/>
            <a:chExt cx="2448" cy="1854"/>
          </a:xfrm>
        </p:grpSpPr>
        <p:pic>
          <p:nvPicPr>
            <p:cNvPr id="17428" name="Picture 11" descr="Rock Creek Canyon M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912"/>
              <a:ext cx="2448" cy="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9" name="Text Box 12"/>
            <p:cNvSpPr txBox="1">
              <a:spLocks noChangeArrowheads="1"/>
            </p:cNvSpPr>
            <p:nvPr/>
          </p:nvSpPr>
          <p:spPr bwMode="auto">
            <a:xfrm>
              <a:off x="3559" y="710"/>
              <a:ext cx="10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U-shaped valley</a:t>
              </a:r>
            </a:p>
          </p:txBody>
        </p:sp>
        <p:sp>
          <p:nvSpPr>
            <p:cNvPr id="17430" name="Text Box 13"/>
            <p:cNvSpPr txBox="1">
              <a:spLocks noChangeArrowheads="1"/>
            </p:cNvSpPr>
            <p:nvPr/>
          </p:nvSpPr>
          <p:spPr bwMode="auto">
            <a:xfrm>
              <a:off x="3363" y="2352"/>
              <a:ext cx="14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Rock Creek Valley, MT</a:t>
              </a:r>
            </a:p>
          </p:txBody>
        </p:sp>
      </p:grpSp>
      <p:sp>
        <p:nvSpPr>
          <p:cNvPr id="25614" name="Freeform 14"/>
          <p:cNvSpPr>
            <a:spLocks/>
          </p:cNvSpPr>
          <p:nvPr/>
        </p:nvSpPr>
        <p:spPr bwMode="auto">
          <a:xfrm>
            <a:off x="381000" y="1219200"/>
            <a:ext cx="4191000" cy="2819400"/>
          </a:xfrm>
          <a:custGeom>
            <a:avLst/>
            <a:gdLst>
              <a:gd name="T0" fmla="*/ 0 w 2640"/>
              <a:gd name="T1" fmla="*/ 1776 h 1776"/>
              <a:gd name="T2" fmla="*/ 2640 w 2640"/>
              <a:gd name="T3" fmla="*/ 1776 h 1776"/>
              <a:gd name="T4" fmla="*/ 2640 w 2640"/>
              <a:gd name="T5" fmla="*/ 0 h 1776"/>
              <a:gd name="T6" fmla="*/ 0 60000 65536"/>
              <a:gd name="T7" fmla="*/ 0 60000 65536"/>
              <a:gd name="T8" fmla="*/ 0 60000 65536"/>
              <a:gd name="T9" fmla="*/ 0 w 2640"/>
              <a:gd name="T10" fmla="*/ 0 h 1776"/>
              <a:gd name="T11" fmla="*/ 2640 w 2640"/>
              <a:gd name="T12" fmla="*/ 1776 h 17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0" h="1776">
                <a:moveTo>
                  <a:pt x="0" y="1776"/>
                </a:moveTo>
                <a:lnTo>
                  <a:pt x="2640" y="1776"/>
                </a:lnTo>
                <a:lnTo>
                  <a:pt x="264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010150" y="4114800"/>
            <a:ext cx="3467100" cy="2546350"/>
            <a:chOff x="3156" y="2592"/>
            <a:chExt cx="2184" cy="1604"/>
          </a:xfrm>
        </p:grpSpPr>
        <p:pic>
          <p:nvPicPr>
            <p:cNvPr id="17426" name="Picture 15" descr="Copy%20of%20LAUTERBRUNNEN_VALLEY"/>
            <p:cNvPicPr>
              <a:picLocks noChangeAspect="1" noChangeArrowheads="1"/>
            </p:cNvPicPr>
            <p:nvPr/>
          </p:nvPicPr>
          <p:blipFill>
            <a:blip r:embed="rId4" cstate="print"/>
            <a:srcRect l="1190" t="4762" r="1190" b="1587"/>
            <a:stretch>
              <a:fillRect/>
            </a:stretch>
          </p:blipFill>
          <p:spPr bwMode="auto">
            <a:xfrm>
              <a:off x="3156" y="2592"/>
              <a:ext cx="2184" cy="1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7" name="Text Box 16"/>
            <p:cNvSpPr txBox="1">
              <a:spLocks noChangeArrowheads="1"/>
            </p:cNvSpPr>
            <p:nvPr/>
          </p:nvSpPr>
          <p:spPr bwMode="auto">
            <a:xfrm>
              <a:off x="3318" y="3984"/>
              <a:ext cx="18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Lauterbrunnen Valley, Switz.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28600" y="4114800"/>
            <a:ext cx="4525963" cy="2530475"/>
            <a:chOff x="144" y="2592"/>
            <a:chExt cx="2851" cy="1594"/>
          </a:xfrm>
        </p:grpSpPr>
        <p:pic>
          <p:nvPicPr>
            <p:cNvPr id="17424" name="Picture 17" descr="yosemit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" y="2592"/>
              <a:ext cx="2851" cy="1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5" name="Text Box 18"/>
            <p:cNvSpPr txBox="1">
              <a:spLocks noChangeArrowheads="1"/>
            </p:cNvSpPr>
            <p:nvPr/>
          </p:nvSpPr>
          <p:spPr bwMode="auto">
            <a:xfrm>
              <a:off x="896" y="3974"/>
              <a:ext cx="13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Yosemite Valley, CA</a:t>
              </a:r>
            </a:p>
          </p:txBody>
        </p:sp>
      </p:grpSp>
      <p:sp>
        <p:nvSpPr>
          <p:cNvPr id="25619" name="Freeform 19"/>
          <p:cNvSpPr>
            <a:spLocks/>
          </p:cNvSpPr>
          <p:nvPr/>
        </p:nvSpPr>
        <p:spPr bwMode="auto">
          <a:xfrm>
            <a:off x="1219200" y="2133600"/>
            <a:ext cx="1828800" cy="1308100"/>
          </a:xfrm>
          <a:custGeom>
            <a:avLst/>
            <a:gdLst>
              <a:gd name="T0" fmla="*/ 0 w 1152"/>
              <a:gd name="T1" fmla="*/ 0 h 824"/>
              <a:gd name="T2" fmla="*/ 568 w 1152"/>
              <a:gd name="T3" fmla="*/ 824 h 824"/>
              <a:gd name="T4" fmla="*/ 1152 w 1152"/>
              <a:gd name="T5" fmla="*/ 48 h 824"/>
              <a:gd name="T6" fmla="*/ 0 60000 65536"/>
              <a:gd name="T7" fmla="*/ 0 60000 65536"/>
              <a:gd name="T8" fmla="*/ 0 60000 65536"/>
              <a:gd name="T9" fmla="*/ 0 w 1152"/>
              <a:gd name="T10" fmla="*/ 0 h 824"/>
              <a:gd name="T11" fmla="*/ 1152 w 1152"/>
              <a:gd name="T12" fmla="*/ 824 h 8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824">
                <a:moveTo>
                  <a:pt x="0" y="0"/>
                </a:moveTo>
                <a:lnTo>
                  <a:pt x="568" y="824"/>
                </a:lnTo>
                <a:lnTo>
                  <a:pt x="1152" y="48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0" name="Freeform 20"/>
          <p:cNvSpPr>
            <a:spLocks/>
          </p:cNvSpPr>
          <p:nvPr/>
        </p:nvSpPr>
        <p:spPr bwMode="auto">
          <a:xfrm>
            <a:off x="5969000" y="1905000"/>
            <a:ext cx="1193800" cy="558800"/>
          </a:xfrm>
          <a:custGeom>
            <a:avLst/>
            <a:gdLst>
              <a:gd name="T0" fmla="*/ 0 w 752"/>
              <a:gd name="T1" fmla="*/ 8 h 352"/>
              <a:gd name="T2" fmla="*/ 32 w 752"/>
              <a:gd name="T3" fmla="*/ 136 h 352"/>
              <a:gd name="T4" fmla="*/ 88 w 752"/>
              <a:gd name="T5" fmla="*/ 280 h 352"/>
              <a:gd name="T6" fmla="*/ 224 w 752"/>
              <a:gd name="T7" fmla="*/ 336 h 352"/>
              <a:gd name="T8" fmla="*/ 368 w 752"/>
              <a:gd name="T9" fmla="*/ 336 h 352"/>
              <a:gd name="T10" fmla="*/ 512 w 752"/>
              <a:gd name="T11" fmla="*/ 240 h 352"/>
              <a:gd name="T12" fmla="*/ 560 w 752"/>
              <a:gd name="T13" fmla="*/ 192 h 352"/>
              <a:gd name="T14" fmla="*/ 752 w 752"/>
              <a:gd name="T15" fmla="*/ 0 h 3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52"/>
              <a:gd name="T25" fmla="*/ 0 h 352"/>
              <a:gd name="T26" fmla="*/ 752 w 752"/>
              <a:gd name="T27" fmla="*/ 352 h 35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52" h="352">
                <a:moveTo>
                  <a:pt x="0" y="8"/>
                </a:moveTo>
                <a:cubicBezTo>
                  <a:pt x="7" y="29"/>
                  <a:pt x="17" y="91"/>
                  <a:pt x="32" y="136"/>
                </a:cubicBezTo>
                <a:cubicBezTo>
                  <a:pt x="47" y="181"/>
                  <a:pt x="56" y="247"/>
                  <a:pt x="88" y="280"/>
                </a:cubicBezTo>
                <a:cubicBezTo>
                  <a:pt x="120" y="313"/>
                  <a:pt x="177" y="327"/>
                  <a:pt x="224" y="336"/>
                </a:cubicBezTo>
                <a:cubicBezTo>
                  <a:pt x="271" y="345"/>
                  <a:pt x="320" y="352"/>
                  <a:pt x="368" y="336"/>
                </a:cubicBezTo>
                <a:cubicBezTo>
                  <a:pt x="416" y="320"/>
                  <a:pt x="480" y="264"/>
                  <a:pt x="512" y="240"/>
                </a:cubicBezTo>
                <a:cubicBezTo>
                  <a:pt x="544" y="216"/>
                  <a:pt x="520" y="232"/>
                  <a:pt x="560" y="192"/>
                </a:cubicBezTo>
                <a:cubicBezTo>
                  <a:pt x="600" y="152"/>
                  <a:pt x="720" y="32"/>
                  <a:pt x="752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1" name="Freeform 21"/>
          <p:cNvSpPr>
            <a:spLocks/>
          </p:cNvSpPr>
          <p:nvPr/>
        </p:nvSpPr>
        <p:spPr bwMode="auto">
          <a:xfrm>
            <a:off x="1117600" y="4495800"/>
            <a:ext cx="2235200" cy="2001838"/>
          </a:xfrm>
          <a:custGeom>
            <a:avLst/>
            <a:gdLst>
              <a:gd name="T0" fmla="*/ 16 w 1408"/>
              <a:gd name="T1" fmla="*/ 0 h 1261"/>
              <a:gd name="T2" fmla="*/ 16 w 1408"/>
              <a:gd name="T3" fmla="*/ 480 h 1261"/>
              <a:gd name="T4" fmla="*/ 112 w 1408"/>
              <a:gd name="T5" fmla="*/ 912 h 1261"/>
              <a:gd name="T6" fmla="*/ 224 w 1408"/>
              <a:gd name="T7" fmla="*/ 1064 h 1261"/>
              <a:gd name="T8" fmla="*/ 400 w 1408"/>
              <a:gd name="T9" fmla="*/ 1168 h 1261"/>
              <a:gd name="T10" fmla="*/ 592 w 1408"/>
              <a:gd name="T11" fmla="*/ 1232 h 1261"/>
              <a:gd name="T12" fmla="*/ 776 w 1408"/>
              <a:gd name="T13" fmla="*/ 1256 h 1261"/>
              <a:gd name="T14" fmla="*/ 1024 w 1408"/>
              <a:gd name="T15" fmla="*/ 1200 h 1261"/>
              <a:gd name="T16" fmla="*/ 1120 w 1408"/>
              <a:gd name="T17" fmla="*/ 1056 h 1261"/>
              <a:gd name="T18" fmla="*/ 1216 w 1408"/>
              <a:gd name="T19" fmla="*/ 864 h 1261"/>
              <a:gd name="T20" fmla="*/ 1264 w 1408"/>
              <a:gd name="T21" fmla="*/ 576 h 1261"/>
              <a:gd name="T22" fmla="*/ 1408 w 1408"/>
              <a:gd name="T23" fmla="*/ 336 h 126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08"/>
              <a:gd name="T37" fmla="*/ 0 h 1261"/>
              <a:gd name="T38" fmla="*/ 1408 w 1408"/>
              <a:gd name="T39" fmla="*/ 1261 h 126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08" h="1261">
                <a:moveTo>
                  <a:pt x="16" y="0"/>
                </a:moveTo>
                <a:cubicBezTo>
                  <a:pt x="8" y="164"/>
                  <a:pt x="0" y="328"/>
                  <a:pt x="16" y="480"/>
                </a:cubicBezTo>
                <a:cubicBezTo>
                  <a:pt x="32" y="632"/>
                  <a:pt x="77" y="815"/>
                  <a:pt x="112" y="912"/>
                </a:cubicBezTo>
                <a:cubicBezTo>
                  <a:pt x="147" y="1009"/>
                  <a:pt x="176" y="1021"/>
                  <a:pt x="224" y="1064"/>
                </a:cubicBezTo>
                <a:cubicBezTo>
                  <a:pt x="272" y="1107"/>
                  <a:pt x="339" y="1140"/>
                  <a:pt x="400" y="1168"/>
                </a:cubicBezTo>
                <a:cubicBezTo>
                  <a:pt x="461" y="1196"/>
                  <a:pt x="529" y="1217"/>
                  <a:pt x="592" y="1232"/>
                </a:cubicBezTo>
                <a:cubicBezTo>
                  <a:pt x="655" y="1247"/>
                  <a:pt x="704" y="1261"/>
                  <a:pt x="776" y="1256"/>
                </a:cubicBezTo>
                <a:cubicBezTo>
                  <a:pt x="848" y="1251"/>
                  <a:pt x="967" y="1233"/>
                  <a:pt x="1024" y="1200"/>
                </a:cubicBezTo>
                <a:cubicBezTo>
                  <a:pt x="1081" y="1167"/>
                  <a:pt x="1088" y="1112"/>
                  <a:pt x="1120" y="1056"/>
                </a:cubicBezTo>
                <a:cubicBezTo>
                  <a:pt x="1152" y="1000"/>
                  <a:pt x="1192" y="944"/>
                  <a:pt x="1216" y="864"/>
                </a:cubicBezTo>
                <a:cubicBezTo>
                  <a:pt x="1240" y="784"/>
                  <a:pt x="1232" y="664"/>
                  <a:pt x="1264" y="576"/>
                </a:cubicBezTo>
                <a:cubicBezTo>
                  <a:pt x="1296" y="488"/>
                  <a:pt x="1384" y="376"/>
                  <a:pt x="1408" y="33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2" name="Freeform 22"/>
          <p:cNvSpPr>
            <a:spLocks/>
          </p:cNvSpPr>
          <p:nvPr/>
        </p:nvSpPr>
        <p:spPr bwMode="auto">
          <a:xfrm>
            <a:off x="5715000" y="5029200"/>
            <a:ext cx="1371600" cy="1016000"/>
          </a:xfrm>
          <a:custGeom>
            <a:avLst/>
            <a:gdLst>
              <a:gd name="T0" fmla="*/ 0 w 864"/>
              <a:gd name="T1" fmla="*/ 0 h 640"/>
              <a:gd name="T2" fmla="*/ 240 w 864"/>
              <a:gd name="T3" fmla="*/ 384 h 640"/>
              <a:gd name="T4" fmla="*/ 432 w 864"/>
              <a:gd name="T5" fmla="*/ 576 h 640"/>
              <a:gd name="T6" fmla="*/ 528 w 864"/>
              <a:gd name="T7" fmla="*/ 624 h 640"/>
              <a:gd name="T8" fmla="*/ 624 w 864"/>
              <a:gd name="T9" fmla="*/ 624 h 640"/>
              <a:gd name="T10" fmla="*/ 744 w 864"/>
              <a:gd name="T11" fmla="*/ 528 h 640"/>
              <a:gd name="T12" fmla="*/ 816 w 864"/>
              <a:gd name="T13" fmla="*/ 336 h 640"/>
              <a:gd name="T14" fmla="*/ 864 w 864"/>
              <a:gd name="T15" fmla="*/ 96 h 6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4"/>
              <a:gd name="T25" fmla="*/ 0 h 640"/>
              <a:gd name="T26" fmla="*/ 864 w 864"/>
              <a:gd name="T27" fmla="*/ 640 h 6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4" h="640">
                <a:moveTo>
                  <a:pt x="0" y="0"/>
                </a:moveTo>
                <a:cubicBezTo>
                  <a:pt x="84" y="144"/>
                  <a:pt x="168" y="288"/>
                  <a:pt x="240" y="384"/>
                </a:cubicBezTo>
                <a:cubicBezTo>
                  <a:pt x="312" y="480"/>
                  <a:pt x="384" y="536"/>
                  <a:pt x="432" y="576"/>
                </a:cubicBezTo>
                <a:cubicBezTo>
                  <a:pt x="480" y="616"/>
                  <a:pt x="496" y="616"/>
                  <a:pt x="528" y="624"/>
                </a:cubicBezTo>
                <a:cubicBezTo>
                  <a:pt x="560" y="632"/>
                  <a:pt x="588" y="640"/>
                  <a:pt x="624" y="624"/>
                </a:cubicBezTo>
                <a:cubicBezTo>
                  <a:pt x="660" y="608"/>
                  <a:pt x="712" y="576"/>
                  <a:pt x="744" y="528"/>
                </a:cubicBezTo>
                <a:cubicBezTo>
                  <a:pt x="776" y="480"/>
                  <a:pt x="796" y="408"/>
                  <a:pt x="816" y="336"/>
                </a:cubicBezTo>
                <a:cubicBezTo>
                  <a:pt x="836" y="264"/>
                  <a:pt x="844" y="188"/>
                  <a:pt x="864" y="9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547" name="Freeform 3"/>
          <p:cNvSpPr>
            <a:spLocks/>
          </p:cNvSpPr>
          <p:nvPr/>
        </p:nvSpPr>
        <p:spPr bwMode="auto">
          <a:xfrm>
            <a:off x="3600450" y="5400675"/>
            <a:ext cx="466725" cy="238125"/>
          </a:xfrm>
          <a:custGeom>
            <a:avLst/>
            <a:gdLst>
              <a:gd name="T0" fmla="*/ 0 w 294"/>
              <a:gd name="T1" fmla="*/ 0 h 150"/>
              <a:gd name="T2" fmla="*/ 24 w 294"/>
              <a:gd name="T3" fmla="*/ 48 h 150"/>
              <a:gd name="T4" fmla="*/ 78 w 294"/>
              <a:gd name="T5" fmla="*/ 120 h 150"/>
              <a:gd name="T6" fmla="*/ 132 w 294"/>
              <a:gd name="T7" fmla="*/ 147 h 150"/>
              <a:gd name="T8" fmla="*/ 180 w 294"/>
              <a:gd name="T9" fmla="*/ 141 h 150"/>
              <a:gd name="T10" fmla="*/ 222 w 294"/>
              <a:gd name="T11" fmla="*/ 105 h 150"/>
              <a:gd name="T12" fmla="*/ 255 w 294"/>
              <a:gd name="T13" fmla="*/ 69 h 150"/>
              <a:gd name="T14" fmla="*/ 294 w 294"/>
              <a:gd name="T15" fmla="*/ 45 h 1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4"/>
              <a:gd name="T25" fmla="*/ 0 h 150"/>
              <a:gd name="T26" fmla="*/ 294 w 294"/>
              <a:gd name="T27" fmla="*/ 150 h 15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4" h="150">
                <a:moveTo>
                  <a:pt x="0" y="0"/>
                </a:moveTo>
                <a:cubicBezTo>
                  <a:pt x="5" y="8"/>
                  <a:pt x="11" y="28"/>
                  <a:pt x="24" y="48"/>
                </a:cubicBezTo>
                <a:cubicBezTo>
                  <a:pt x="37" y="68"/>
                  <a:pt x="60" y="104"/>
                  <a:pt x="78" y="120"/>
                </a:cubicBezTo>
                <a:cubicBezTo>
                  <a:pt x="96" y="136"/>
                  <a:pt x="115" y="144"/>
                  <a:pt x="132" y="147"/>
                </a:cubicBezTo>
                <a:cubicBezTo>
                  <a:pt x="149" y="150"/>
                  <a:pt x="165" y="148"/>
                  <a:pt x="180" y="141"/>
                </a:cubicBezTo>
                <a:cubicBezTo>
                  <a:pt x="195" y="134"/>
                  <a:pt x="209" y="117"/>
                  <a:pt x="222" y="105"/>
                </a:cubicBezTo>
                <a:cubicBezTo>
                  <a:pt x="235" y="93"/>
                  <a:pt x="243" y="79"/>
                  <a:pt x="255" y="69"/>
                </a:cubicBezTo>
                <a:cubicBezTo>
                  <a:pt x="267" y="59"/>
                  <a:pt x="286" y="50"/>
                  <a:pt x="294" y="45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4" grpId="0" animBg="1"/>
      <p:bldP spid="25619" grpId="0" animBg="1"/>
      <p:bldP spid="25620" grpId="0" animBg="1"/>
      <p:bldP spid="25621" grpId="0" animBg="1"/>
      <p:bldP spid="25622" grpId="0" animBg="1"/>
      <p:bldP spid="1085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736725"/>
            <a:ext cx="3048000" cy="2025650"/>
            <a:chOff x="144" y="768"/>
            <a:chExt cx="1920" cy="1276"/>
          </a:xfrm>
        </p:grpSpPr>
        <p:pic>
          <p:nvPicPr>
            <p:cNvPr id="18455" name="Picture 4" descr="Norway - Sognafjord are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768"/>
              <a:ext cx="1920" cy="1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6" name="Text Box 5"/>
            <p:cNvSpPr txBox="1">
              <a:spLocks noChangeArrowheads="1"/>
            </p:cNvSpPr>
            <p:nvPr/>
          </p:nvSpPr>
          <p:spPr bwMode="auto">
            <a:xfrm>
              <a:off x="385" y="768"/>
              <a:ext cx="143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Sogna  Fjord Uplands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8600" y="3794125"/>
            <a:ext cx="3048000" cy="2149475"/>
            <a:chOff x="144" y="2064"/>
            <a:chExt cx="1920" cy="1354"/>
          </a:xfrm>
        </p:grpSpPr>
        <p:pic>
          <p:nvPicPr>
            <p:cNvPr id="18453" name="Picture 7" descr="Fjord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2112"/>
              <a:ext cx="1920" cy="1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4" name="Text Box 8"/>
            <p:cNvSpPr txBox="1">
              <a:spLocks noChangeArrowheads="1"/>
            </p:cNvSpPr>
            <p:nvPr/>
          </p:nvSpPr>
          <p:spPr bwMode="auto">
            <a:xfrm>
              <a:off x="565" y="2064"/>
              <a:ext cx="10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Geiranger Fjord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352800" y="1211263"/>
            <a:ext cx="2252663" cy="3200400"/>
            <a:chOff x="2112" y="768"/>
            <a:chExt cx="1419" cy="2016"/>
          </a:xfrm>
        </p:grpSpPr>
        <p:pic>
          <p:nvPicPr>
            <p:cNvPr id="18451" name="Picture 10" descr="Geiranger Fjor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2" y="768"/>
              <a:ext cx="1419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2" name="Text Box 11"/>
            <p:cNvSpPr txBox="1">
              <a:spLocks noChangeArrowheads="1"/>
            </p:cNvSpPr>
            <p:nvPr/>
          </p:nvSpPr>
          <p:spPr bwMode="auto">
            <a:xfrm>
              <a:off x="2283" y="768"/>
              <a:ext cx="10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Geiranger Fjord</a:t>
              </a:r>
            </a:p>
          </p:txBody>
        </p:sp>
      </p:grpSp>
      <p:pic>
        <p:nvPicPr>
          <p:cNvPr id="18437" name="Picture 12" descr="Norwegian fjor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8850" y="4487863"/>
            <a:ext cx="1960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3"/>
          <p:cNvSpPr txBox="1">
            <a:spLocks noChangeArrowheads="1"/>
          </p:cNvSpPr>
          <p:nvPr/>
        </p:nvSpPr>
        <p:spPr bwMode="auto">
          <a:xfrm>
            <a:off x="807720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/>
          </a:p>
        </p:txBody>
      </p:sp>
      <p:sp>
        <p:nvSpPr>
          <p:cNvPr id="18439" name="Text Box 14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1676400"/>
            <a:ext cx="3243263" cy="4038600"/>
            <a:chOff x="3600" y="1152"/>
            <a:chExt cx="2043" cy="2544"/>
          </a:xfrm>
        </p:grpSpPr>
        <p:pic>
          <p:nvPicPr>
            <p:cNvPr id="18449" name="Picture 16" descr="Lysebotn2sto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00" y="1296"/>
              <a:ext cx="2043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0" name="Text Box 17"/>
            <p:cNvSpPr txBox="1">
              <a:spLocks noChangeArrowheads="1"/>
            </p:cNvSpPr>
            <p:nvPr/>
          </p:nvSpPr>
          <p:spPr bwMode="auto">
            <a:xfrm>
              <a:off x="4237" y="1152"/>
              <a:ext cx="7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Lyse Fjord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6705600" y="2835275"/>
            <a:ext cx="1766888" cy="1981200"/>
            <a:chOff x="4224" y="1882"/>
            <a:chExt cx="1113" cy="1248"/>
          </a:xfrm>
        </p:grpSpPr>
        <p:sp>
          <p:nvSpPr>
            <p:cNvPr id="18447" name="AutoShape 19"/>
            <p:cNvSpPr>
              <a:spLocks/>
            </p:cNvSpPr>
            <p:nvPr/>
          </p:nvSpPr>
          <p:spPr bwMode="auto">
            <a:xfrm>
              <a:off x="4224" y="1882"/>
              <a:ext cx="240" cy="1248"/>
            </a:xfrm>
            <a:prstGeom prst="rightBrace">
              <a:avLst>
                <a:gd name="adj1" fmla="val 43333"/>
                <a:gd name="adj2" fmla="val 50000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8" name="Text Box 20"/>
            <p:cNvSpPr txBox="1">
              <a:spLocks noChangeArrowheads="1"/>
            </p:cNvSpPr>
            <p:nvPr/>
          </p:nvSpPr>
          <p:spPr bwMode="auto">
            <a:xfrm>
              <a:off x="4427" y="2400"/>
              <a:ext cx="91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26+ hairpins!</a:t>
              </a:r>
            </a:p>
          </p:txBody>
        </p:sp>
      </p:grpSp>
      <p:sp>
        <p:nvSpPr>
          <p:cNvPr id="111637" name="AutoShape 21"/>
          <p:cNvSpPr>
            <a:spLocks/>
          </p:cNvSpPr>
          <p:nvPr/>
        </p:nvSpPr>
        <p:spPr bwMode="auto">
          <a:xfrm>
            <a:off x="7696200" y="2209800"/>
            <a:ext cx="381000" cy="152400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8" name="Text Box 22"/>
          <p:cNvSpPr txBox="1">
            <a:spLocks noChangeArrowheads="1"/>
          </p:cNvSpPr>
          <p:nvPr/>
        </p:nvSpPr>
        <p:spPr bwMode="auto">
          <a:xfrm>
            <a:off x="8013700" y="2787650"/>
            <a:ext cx="74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3,338’</a:t>
            </a:r>
          </a:p>
        </p:txBody>
      </p:sp>
      <p:sp>
        <p:nvSpPr>
          <p:cNvPr id="18444" name="Text Box 23"/>
          <p:cNvSpPr txBox="1">
            <a:spLocks noChangeArrowheads="1"/>
          </p:cNvSpPr>
          <p:nvPr/>
        </p:nvSpPr>
        <p:spPr bwMode="auto">
          <a:xfrm>
            <a:off x="4225925" y="-9525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18445" name="Text Box 24"/>
          <p:cNvSpPr txBox="1">
            <a:spLocks noChangeArrowheads="1"/>
          </p:cNvSpPr>
          <p:nvPr/>
        </p:nvSpPr>
        <p:spPr bwMode="auto">
          <a:xfrm>
            <a:off x="3576638" y="344488"/>
            <a:ext cx="1989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Alpine glaciers</a:t>
            </a:r>
          </a:p>
        </p:txBody>
      </p:sp>
      <p:sp>
        <p:nvSpPr>
          <p:cNvPr id="18446" name="Text Box 25"/>
          <p:cNvSpPr txBox="1">
            <a:spLocks noChangeArrowheads="1"/>
          </p:cNvSpPr>
          <p:nvPr/>
        </p:nvSpPr>
        <p:spPr bwMode="auto">
          <a:xfrm>
            <a:off x="3514725" y="685800"/>
            <a:ext cx="211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Norwegian Fjords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37" grpId="0" animBg="1"/>
      <p:bldP spid="1116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19459" name="Picture 21" descr="pass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962400"/>
            <a:ext cx="17748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4" descr="909"/>
          <p:cNvPicPr>
            <a:picLocks noChangeAspect="1" noChangeArrowheads="1"/>
          </p:cNvPicPr>
          <p:nvPr/>
        </p:nvPicPr>
        <p:blipFill>
          <a:blip r:embed="rId3" cstate="print"/>
          <a:srcRect r="6250" b="3125"/>
          <a:stretch>
            <a:fillRect/>
          </a:stretch>
        </p:blipFill>
        <p:spPr bwMode="auto">
          <a:xfrm>
            <a:off x="690563" y="3962400"/>
            <a:ext cx="16716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1" name="Group 37"/>
          <p:cNvGrpSpPr>
            <a:grpSpLocks/>
          </p:cNvGrpSpPr>
          <p:nvPr/>
        </p:nvGrpSpPr>
        <p:grpSpPr bwMode="auto">
          <a:xfrm>
            <a:off x="5638800" y="609600"/>
            <a:ext cx="3124200" cy="5942013"/>
            <a:chOff x="3552" y="384"/>
            <a:chExt cx="1968" cy="3743"/>
          </a:xfrm>
        </p:grpSpPr>
        <p:pic>
          <p:nvPicPr>
            <p:cNvPr id="19468" name="Picture 30" descr="s-559-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52" y="384"/>
              <a:ext cx="1968" cy="1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9" name="Picture 28" descr="GlacierBa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52" y="1632"/>
              <a:ext cx="1968" cy="1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29" descr="AlaskaCruisng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52" y="2880"/>
              <a:ext cx="1968" cy="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2" name="Text Box 33"/>
          <p:cNvSpPr txBox="1">
            <a:spLocks noChangeArrowheads="1"/>
          </p:cNvSpPr>
          <p:nvPr/>
        </p:nvSpPr>
        <p:spPr bwMode="auto">
          <a:xfrm>
            <a:off x="4225925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19463" name="Text Box 34"/>
          <p:cNvSpPr txBox="1">
            <a:spLocks noChangeArrowheads="1"/>
          </p:cNvSpPr>
          <p:nvPr/>
        </p:nvSpPr>
        <p:spPr bwMode="auto">
          <a:xfrm>
            <a:off x="3576638" y="344488"/>
            <a:ext cx="1989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Alpine glaciers</a:t>
            </a:r>
          </a:p>
        </p:txBody>
      </p:sp>
      <p:sp>
        <p:nvSpPr>
          <p:cNvPr id="19464" name="Text Box 35"/>
          <p:cNvSpPr txBox="1">
            <a:spLocks noChangeArrowheads="1"/>
          </p:cNvSpPr>
          <p:nvPr/>
        </p:nvSpPr>
        <p:spPr bwMode="auto">
          <a:xfrm>
            <a:off x="3692525" y="623888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Alaskan fjords</a:t>
            </a:r>
          </a:p>
        </p:txBody>
      </p:sp>
      <p:sp>
        <p:nvSpPr>
          <p:cNvPr id="19465" name="Text Box 38"/>
          <p:cNvSpPr txBox="1">
            <a:spLocks noChangeArrowheads="1"/>
          </p:cNvSpPr>
          <p:nvPr/>
        </p:nvSpPr>
        <p:spPr bwMode="auto">
          <a:xfrm>
            <a:off x="6548438" y="304800"/>
            <a:ext cx="1303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Glacier Bay</a:t>
            </a:r>
          </a:p>
        </p:txBody>
      </p:sp>
      <p:sp>
        <p:nvSpPr>
          <p:cNvPr id="19466" name="Text Box 39"/>
          <p:cNvSpPr txBox="1">
            <a:spLocks noChangeArrowheads="1"/>
          </p:cNvSpPr>
          <p:nvPr/>
        </p:nvSpPr>
        <p:spPr bwMode="auto">
          <a:xfrm>
            <a:off x="1841500" y="898525"/>
            <a:ext cx="165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Inside Passage</a:t>
            </a:r>
          </a:p>
        </p:txBody>
      </p:sp>
      <p:pic>
        <p:nvPicPr>
          <p:cNvPr id="19467" name="Picture 40" descr="alaska_map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2700" y="1219200"/>
            <a:ext cx="2527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4225925" y="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3576638" y="344488"/>
            <a:ext cx="1989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Alpine glaciers</a:t>
            </a:r>
          </a:p>
        </p:txBody>
      </p:sp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3717925" y="609600"/>
            <a:ext cx="170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Chilean fjords</a:t>
            </a:r>
            <a:endParaRPr lang="en-US"/>
          </a:p>
        </p:txBody>
      </p:sp>
      <p:pic>
        <p:nvPicPr>
          <p:cNvPr id="97296" name="Picture 16" descr="StraitOfMagel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219200"/>
            <a:ext cx="410368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7" name="Freeform 17"/>
          <p:cNvSpPr>
            <a:spLocks/>
          </p:cNvSpPr>
          <p:nvPr/>
        </p:nvSpPr>
        <p:spPr bwMode="auto">
          <a:xfrm>
            <a:off x="4889500" y="3352800"/>
            <a:ext cx="3860800" cy="1423988"/>
          </a:xfrm>
          <a:custGeom>
            <a:avLst/>
            <a:gdLst>
              <a:gd name="T0" fmla="*/ 2432 w 2432"/>
              <a:gd name="T1" fmla="*/ 87 h 897"/>
              <a:gd name="T2" fmla="*/ 2141 w 2432"/>
              <a:gd name="T3" fmla="*/ 9 h 897"/>
              <a:gd name="T4" fmla="*/ 2060 w 2432"/>
              <a:gd name="T5" fmla="*/ 0 h 897"/>
              <a:gd name="T6" fmla="*/ 2014 w 2432"/>
              <a:gd name="T7" fmla="*/ 2 h 897"/>
              <a:gd name="T8" fmla="*/ 1976 w 2432"/>
              <a:gd name="T9" fmla="*/ 12 h 897"/>
              <a:gd name="T10" fmla="*/ 1949 w 2432"/>
              <a:gd name="T11" fmla="*/ 30 h 897"/>
              <a:gd name="T12" fmla="*/ 1924 w 2432"/>
              <a:gd name="T13" fmla="*/ 56 h 897"/>
              <a:gd name="T14" fmla="*/ 1898 w 2432"/>
              <a:gd name="T15" fmla="*/ 78 h 897"/>
              <a:gd name="T16" fmla="*/ 1880 w 2432"/>
              <a:gd name="T17" fmla="*/ 108 h 897"/>
              <a:gd name="T18" fmla="*/ 1682 w 2432"/>
              <a:gd name="T19" fmla="*/ 180 h 897"/>
              <a:gd name="T20" fmla="*/ 1601 w 2432"/>
              <a:gd name="T21" fmla="*/ 198 h 897"/>
              <a:gd name="T22" fmla="*/ 1573 w 2432"/>
              <a:gd name="T23" fmla="*/ 213 h 897"/>
              <a:gd name="T24" fmla="*/ 1555 w 2432"/>
              <a:gd name="T25" fmla="*/ 243 h 897"/>
              <a:gd name="T26" fmla="*/ 1549 w 2432"/>
              <a:gd name="T27" fmla="*/ 285 h 897"/>
              <a:gd name="T28" fmla="*/ 1466 w 2432"/>
              <a:gd name="T29" fmla="*/ 702 h 897"/>
              <a:gd name="T30" fmla="*/ 1406 w 2432"/>
              <a:gd name="T31" fmla="*/ 831 h 897"/>
              <a:gd name="T32" fmla="*/ 1390 w 2432"/>
              <a:gd name="T33" fmla="*/ 857 h 897"/>
              <a:gd name="T34" fmla="*/ 1369 w 2432"/>
              <a:gd name="T35" fmla="*/ 881 h 897"/>
              <a:gd name="T36" fmla="*/ 1325 w 2432"/>
              <a:gd name="T37" fmla="*/ 897 h 897"/>
              <a:gd name="T38" fmla="*/ 1274 w 2432"/>
              <a:gd name="T39" fmla="*/ 891 h 897"/>
              <a:gd name="T40" fmla="*/ 1196 w 2432"/>
              <a:gd name="T41" fmla="*/ 864 h 897"/>
              <a:gd name="T42" fmla="*/ 989 w 2432"/>
              <a:gd name="T43" fmla="*/ 768 h 897"/>
              <a:gd name="T44" fmla="*/ 926 w 2432"/>
              <a:gd name="T45" fmla="*/ 713 h 897"/>
              <a:gd name="T46" fmla="*/ 880 w 2432"/>
              <a:gd name="T47" fmla="*/ 675 h 897"/>
              <a:gd name="T48" fmla="*/ 848 w 2432"/>
              <a:gd name="T49" fmla="*/ 669 h 897"/>
              <a:gd name="T50" fmla="*/ 809 w 2432"/>
              <a:gd name="T51" fmla="*/ 672 h 897"/>
              <a:gd name="T52" fmla="*/ 572 w 2432"/>
              <a:gd name="T53" fmla="*/ 518 h 897"/>
              <a:gd name="T54" fmla="*/ 521 w 2432"/>
              <a:gd name="T55" fmla="*/ 462 h 897"/>
              <a:gd name="T56" fmla="*/ 478 w 2432"/>
              <a:gd name="T57" fmla="*/ 419 h 897"/>
              <a:gd name="T58" fmla="*/ 428 w 2432"/>
              <a:gd name="T59" fmla="*/ 384 h 897"/>
              <a:gd name="T60" fmla="*/ 0 w 2432"/>
              <a:gd name="T61" fmla="*/ 104 h 89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432"/>
              <a:gd name="T94" fmla="*/ 0 h 897"/>
              <a:gd name="T95" fmla="*/ 2432 w 2432"/>
              <a:gd name="T96" fmla="*/ 897 h 89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432" h="897">
                <a:moveTo>
                  <a:pt x="2432" y="87"/>
                </a:moveTo>
                <a:lnTo>
                  <a:pt x="2141" y="9"/>
                </a:lnTo>
                <a:lnTo>
                  <a:pt x="2060" y="0"/>
                </a:lnTo>
                <a:lnTo>
                  <a:pt x="2014" y="2"/>
                </a:lnTo>
                <a:lnTo>
                  <a:pt x="1976" y="12"/>
                </a:lnTo>
                <a:lnTo>
                  <a:pt x="1949" y="30"/>
                </a:lnTo>
                <a:lnTo>
                  <a:pt x="1924" y="56"/>
                </a:lnTo>
                <a:lnTo>
                  <a:pt x="1898" y="78"/>
                </a:lnTo>
                <a:lnTo>
                  <a:pt x="1880" y="108"/>
                </a:lnTo>
                <a:lnTo>
                  <a:pt x="1682" y="180"/>
                </a:lnTo>
                <a:lnTo>
                  <a:pt x="1601" y="198"/>
                </a:lnTo>
                <a:lnTo>
                  <a:pt x="1573" y="213"/>
                </a:lnTo>
                <a:lnTo>
                  <a:pt x="1555" y="243"/>
                </a:lnTo>
                <a:lnTo>
                  <a:pt x="1549" y="285"/>
                </a:lnTo>
                <a:lnTo>
                  <a:pt x="1466" y="702"/>
                </a:lnTo>
                <a:lnTo>
                  <a:pt x="1406" y="831"/>
                </a:lnTo>
                <a:lnTo>
                  <a:pt x="1390" y="857"/>
                </a:lnTo>
                <a:lnTo>
                  <a:pt x="1369" y="881"/>
                </a:lnTo>
                <a:lnTo>
                  <a:pt x="1325" y="897"/>
                </a:lnTo>
                <a:lnTo>
                  <a:pt x="1274" y="891"/>
                </a:lnTo>
                <a:lnTo>
                  <a:pt x="1196" y="864"/>
                </a:lnTo>
                <a:lnTo>
                  <a:pt x="989" y="768"/>
                </a:lnTo>
                <a:lnTo>
                  <a:pt x="926" y="713"/>
                </a:lnTo>
                <a:lnTo>
                  <a:pt x="880" y="675"/>
                </a:lnTo>
                <a:lnTo>
                  <a:pt x="848" y="669"/>
                </a:lnTo>
                <a:lnTo>
                  <a:pt x="809" y="672"/>
                </a:lnTo>
                <a:lnTo>
                  <a:pt x="572" y="518"/>
                </a:lnTo>
                <a:lnTo>
                  <a:pt x="521" y="462"/>
                </a:lnTo>
                <a:lnTo>
                  <a:pt x="478" y="419"/>
                </a:lnTo>
                <a:lnTo>
                  <a:pt x="428" y="384"/>
                </a:lnTo>
                <a:lnTo>
                  <a:pt x="0" y="104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488" name="Picture 21"/>
          <p:cNvPicPr>
            <a:picLocks noChangeAspect="1" noChangeArrowheads="1"/>
          </p:cNvPicPr>
          <p:nvPr/>
        </p:nvPicPr>
        <p:blipFill>
          <a:blip r:embed="rId3" cstate="print"/>
          <a:srcRect l="27815" r="30716" b="11455"/>
          <a:stretch>
            <a:fillRect/>
          </a:stretch>
        </p:blipFill>
        <p:spPr bwMode="auto">
          <a:xfrm>
            <a:off x="304800" y="1219200"/>
            <a:ext cx="411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02" name="Text Box 22"/>
          <p:cNvSpPr txBox="1">
            <a:spLocks noChangeArrowheads="1"/>
          </p:cNvSpPr>
          <p:nvPr/>
        </p:nvSpPr>
        <p:spPr bwMode="auto">
          <a:xfrm rot="2022194">
            <a:off x="5486400" y="44958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Strait</a:t>
            </a:r>
          </a:p>
        </p:txBody>
      </p:sp>
      <p:sp>
        <p:nvSpPr>
          <p:cNvPr id="97303" name="Text Box 23"/>
          <p:cNvSpPr txBox="1">
            <a:spLocks noChangeArrowheads="1"/>
          </p:cNvSpPr>
          <p:nvPr/>
        </p:nvSpPr>
        <p:spPr bwMode="auto">
          <a:xfrm>
            <a:off x="6858000" y="4876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of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 rot="-2413646">
            <a:off x="7315200" y="3962400"/>
            <a:ext cx="1487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Magellan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nimBg="1"/>
      <p:bldP spid="97302" grpId="0"/>
      <p:bldP spid="97303" grpId="0"/>
      <p:bldP spid="9730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225925" y="-9525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576638" y="368300"/>
            <a:ext cx="1989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Alpine glaciers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413125" y="6858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Sharpened features</a:t>
            </a:r>
          </a:p>
        </p:txBody>
      </p:sp>
      <p:grpSp>
        <p:nvGrpSpPr>
          <p:cNvPr id="21510" name="Group 29"/>
          <p:cNvGrpSpPr>
            <a:grpSpLocks/>
          </p:cNvGrpSpPr>
          <p:nvPr/>
        </p:nvGrpSpPr>
        <p:grpSpPr bwMode="auto">
          <a:xfrm>
            <a:off x="571500" y="1485900"/>
            <a:ext cx="8001000" cy="2628900"/>
            <a:chOff x="336" y="816"/>
            <a:chExt cx="5040" cy="1656"/>
          </a:xfrm>
        </p:grpSpPr>
        <p:pic>
          <p:nvPicPr>
            <p:cNvPr id="21514" name="Picture 22" descr="matterhor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6" y="816"/>
              <a:ext cx="2851" cy="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24" descr="matterhor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816"/>
              <a:ext cx="2208" cy="1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11" name="Text Box 27"/>
          <p:cNvSpPr txBox="1">
            <a:spLocks noChangeArrowheads="1"/>
          </p:cNvSpPr>
          <p:nvPr/>
        </p:nvSpPr>
        <p:spPr bwMode="auto">
          <a:xfrm>
            <a:off x="3949700" y="1187450"/>
            <a:ext cx="1246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Matterhorn</a:t>
            </a:r>
          </a:p>
        </p:txBody>
      </p:sp>
      <p:pic>
        <p:nvPicPr>
          <p:cNvPr id="21512" name="Picture 31" descr="Grand_Teton_panorama"/>
          <p:cNvPicPr>
            <a:picLocks noChangeAspect="1" noChangeArrowheads="1"/>
          </p:cNvPicPr>
          <p:nvPr/>
        </p:nvPicPr>
        <p:blipFill>
          <a:blip r:embed="rId4" cstate="print"/>
          <a:srcRect b="27885"/>
          <a:stretch>
            <a:fillRect/>
          </a:stretch>
        </p:blipFill>
        <p:spPr bwMode="auto">
          <a:xfrm>
            <a:off x="228600" y="4452938"/>
            <a:ext cx="86868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28"/>
          <p:cNvSpPr txBox="1">
            <a:spLocks noChangeArrowheads="1"/>
          </p:cNvSpPr>
          <p:nvPr/>
        </p:nvSpPr>
        <p:spPr bwMode="auto">
          <a:xfrm>
            <a:off x="3598863" y="5791200"/>
            <a:ext cx="1946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Grand Tetons, WY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1"/>
          <p:cNvSpPr txBox="1">
            <a:spLocks noChangeArrowheads="1"/>
          </p:cNvSpPr>
          <p:nvPr/>
        </p:nvSpPr>
        <p:spPr bwMode="auto">
          <a:xfrm>
            <a:off x="4073525" y="-9525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WIND</a:t>
            </a:r>
          </a:p>
        </p:txBody>
      </p:sp>
      <p:sp>
        <p:nvSpPr>
          <p:cNvPr id="22531" name="Text Box 12"/>
          <p:cNvSpPr txBox="1">
            <a:spLocks noChangeArrowheads="1"/>
          </p:cNvSpPr>
          <p:nvPr/>
        </p:nvSpPr>
        <p:spPr bwMode="auto">
          <a:xfrm>
            <a:off x="4090988" y="347663"/>
            <a:ext cx="96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Dunes</a:t>
            </a:r>
          </a:p>
        </p:txBody>
      </p:sp>
      <p:sp>
        <p:nvSpPr>
          <p:cNvPr id="22532" name="Text Box 28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22533" name="Picture 29" descr="Great Sand Dunes NP"/>
          <p:cNvPicPr>
            <a:picLocks noChangeAspect="1" noChangeArrowheads="1"/>
          </p:cNvPicPr>
          <p:nvPr/>
        </p:nvPicPr>
        <p:blipFill>
          <a:blip r:embed="rId2" cstate="print"/>
          <a:srcRect l="4120" t="5528" r="3995" b="6020"/>
          <a:stretch>
            <a:fillRect/>
          </a:stretch>
        </p:blipFill>
        <p:spPr bwMode="auto">
          <a:xfrm>
            <a:off x="5105400" y="3870325"/>
            <a:ext cx="36576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4" name="Group 47"/>
          <p:cNvGrpSpPr>
            <a:grpSpLocks/>
          </p:cNvGrpSpPr>
          <p:nvPr/>
        </p:nvGrpSpPr>
        <p:grpSpPr bwMode="auto">
          <a:xfrm>
            <a:off x="381000" y="1066800"/>
            <a:ext cx="8353425" cy="2503488"/>
            <a:chOff x="192" y="672"/>
            <a:chExt cx="5262" cy="1577"/>
          </a:xfrm>
        </p:grpSpPr>
        <p:pic>
          <p:nvPicPr>
            <p:cNvPr id="22547" name="Picture 30" descr="JRidge 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24" y="672"/>
              <a:ext cx="2430" cy="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8" name="Picture 32" descr="JRidge aerial"/>
            <p:cNvPicPr>
              <a:picLocks noChangeAspect="1" noChangeArrowheads="1"/>
            </p:cNvPicPr>
            <p:nvPr/>
          </p:nvPicPr>
          <p:blipFill>
            <a:blip r:embed="rId4" cstate="print"/>
            <a:srcRect b="7820"/>
            <a:stretch>
              <a:fillRect/>
            </a:stretch>
          </p:blipFill>
          <p:spPr bwMode="auto">
            <a:xfrm>
              <a:off x="192" y="672"/>
              <a:ext cx="2688" cy="1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5" name="Text Box 39"/>
          <p:cNvSpPr txBox="1">
            <a:spLocks noChangeArrowheads="1"/>
          </p:cNvSpPr>
          <p:nvPr/>
        </p:nvSpPr>
        <p:spPr bwMode="auto">
          <a:xfrm>
            <a:off x="1658938" y="3641725"/>
            <a:ext cx="1938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Kill Devil Hills, NC</a:t>
            </a:r>
          </a:p>
        </p:txBody>
      </p:sp>
      <p:grpSp>
        <p:nvGrpSpPr>
          <p:cNvPr id="22536" name="Group 42"/>
          <p:cNvGrpSpPr>
            <a:grpSpLocks/>
          </p:cNvGrpSpPr>
          <p:nvPr/>
        </p:nvGrpSpPr>
        <p:grpSpPr bwMode="auto">
          <a:xfrm>
            <a:off x="304800" y="3962400"/>
            <a:ext cx="4648200" cy="2554288"/>
            <a:chOff x="192" y="2496"/>
            <a:chExt cx="2928" cy="1609"/>
          </a:xfrm>
        </p:grpSpPr>
        <p:pic>
          <p:nvPicPr>
            <p:cNvPr id="22543" name="Picture 34" descr="firstfligh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80" y="2496"/>
              <a:ext cx="1440" cy="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4" name="Picture 38" descr="1c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2496"/>
              <a:ext cx="1392" cy="1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5" name="Text Box 40"/>
            <p:cNvSpPr txBox="1">
              <a:spLocks noChangeArrowheads="1"/>
            </p:cNvSpPr>
            <p:nvPr/>
          </p:nvSpPr>
          <p:spPr bwMode="auto">
            <a:xfrm>
              <a:off x="463" y="3511"/>
              <a:ext cx="849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Orville Wright</a:t>
              </a:r>
            </a:p>
            <a:p>
              <a:pPr algn="ctr"/>
              <a:r>
                <a:rPr lang="en-US" sz="1400"/>
                <a:t>glider test</a:t>
              </a:r>
            </a:p>
            <a:p>
              <a:pPr algn="ctr"/>
              <a:r>
                <a:rPr lang="en-US" sz="1400"/>
                <a:t>Oct. 24, 1902</a:t>
              </a:r>
            </a:p>
          </p:txBody>
        </p:sp>
        <p:sp>
          <p:nvSpPr>
            <p:cNvPr id="22546" name="Text Box 41"/>
            <p:cNvSpPr txBox="1">
              <a:spLocks noChangeArrowheads="1"/>
            </p:cNvSpPr>
            <p:nvPr/>
          </p:nvSpPr>
          <p:spPr bwMode="auto">
            <a:xfrm>
              <a:off x="1914" y="3511"/>
              <a:ext cx="971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Orville Wright</a:t>
              </a:r>
            </a:p>
            <a:p>
              <a:pPr algn="ctr"/>
              <a:r>
                <a:rPr lang="en-US" sz="1400"/>
                <a:t>First Flight</a:t>
              </a:r>
            </a:p>
            <a:p>
              <a:pPr algn="ctr"/>
              <a:r>
                <a:rPr lang="en-US" sz="1400"/>
                <a:t>Dec. 12, 1903</a:t>
              </a:r>
            </a:p>
            <a:p>
              <a:pPr algn="ctr"/>
              <a:r>
                <a:rPr lang="en-US" sz="1400"/>
                <a:t>120 feet; 12 sec.</a:t>
              </a:r>
            </a:p>
          </p:txBody>
        </p:sp>
      </p:grpSp>
      <p:sp>
        <p:nvSpPr>
          <p:cNvPr id="22537" name="Text Box 43"/>
          <p:cNvSpPr txBox="1">
            <a:spLocks noChangeArrowheads="1"/>
          </p:cNvSpPr>
          <p:nvPr/>
        </p:nvSpPr>
        <p:spPr bwMode="auto">
          <a:xfrm>
            <a:off x="3536950" y="746125"/>
            <a:ext cx="206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Jockey’s Ridge, NC</a:t>
            </a:r>
          </a:p>
        </p:txBody>
      </p:sp>
      <p:grpSp>
        <p:nvGrpSpPr>
          <p:cNvPr id="22538" name="Group 46"/>
          <p:cNvGrpSpPr>
            <a:grpSpLocks/>
          </p:cNvGrpSpPr>
          <p:nvPr/>
        </p:nvGrpSpPr>
        <p:grpSpPr bwMode="auto">
          <a:xfrm rot="785958">
            <a:off x="381000" y="1143000"/>
            <a:ext cx="838200" cy="336550"/>
            <a:chOff x="336" y="864"/>
            <a:chExt cx="528" cy="212"/>
          </a:xfrm>
        </p:grpSpPr>
        <p:sp>
          <p:nvSpPr>
            <p:cNvPr id="22541" name="AutoShape 44"/>
            <p:cNvSpPr>
              <a:spLocks noChangeArrowheads="1"/>
            </p:cNvSpPr>
            <p:nvPr/>
          </p:nvSpPr>
          <p:spPr bwMode="auto">
            <a:xfrm>
              <a:off x="528" y="898"/>
              <a:ext cx="336" cy="144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Text Box 45"/>
            <p:cNvSpPr txBox="1">
              <a:spLocks noChangeArrowheads="1"/>
            </p:cNvSpPr>
            <p:nvPr/>
          </p:nvSpPr>
          <p:spPr bwMode="auto">
            <a:xfrm>
              <a:off x="336" y="864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N</a:t>
              </a:r>
            </a:p>
          </p:txBody>
        </p:sp>
      </p:grpSp>
      <p:sp>
        <p:nvSpPr>
          <p:cNvPr id="22539" name="Text Box 49"/>
          <p:cNvSpPr txBox="1">
            <a:spLocks noChangeArrowheads="1"/>
          </p:cNvSpPr>
          <p:nvPr/>
        </p:nvSpPr>
        <p:spPr bwMode="auto">
          <a:xfrm>
            <a:off x="5557838" y="6216650"/>
            <a:ext cx="2736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Great Sand Dunes NM, CO</a:t>
            </a:r>
          </a:p>
        </p:txBody>
      </p:sp>
      <p:sp>
        <p:nvSpPr>
          <p:cNvPr id="22540" name="Freeform 51"/>
          <p:cNvSpPr>
            <a:spLocks/>
          </p:cNvSpPr>
          <p:nvPr/>
        </p:nvSpPr>
        <p:spPr bwMode="auto">
          <a:xfrm>
            <a:off x="5029200" y="3733800"/>
            <a:ext cx="3810000" cy="2638425"/>
          </a:xfrm>
          <a:custGeom>
            <a:avLst/>
            <a:gdLst>
              <a:gd name="T0" fmla="*/ 6 w 2400"/>
              <a:gd name="T1" fmla="*/ 1710 h 1710"/>
              <a:gd name="T2" fmla="*/ 0 w 2400"/>
              <a:gd name="T3" fmla="*/ 0 h 1710"/>
              <a:gd name="T4" fmla="*/ 2400 w 2400"/>
              <a:gd name="T5" fmla="*/ 0 h 1710"/>
              <a:gd name="T6" fmla="*/ 0 60000 65536"/>
              <a:gd name="T7" fmla="*/ 0 60000 65536"/>
              <a:gd name="T8" fmla="*/ 0 60000 65536"/>
              <a:gd name="T9" fmla="*/ 0 w 2400"/>
              <a:gd name="T10" fmla="*/ 0 h 1710"/>
              <a:gd name="T11" fmla="*/ 2400 w 2400"/>
              <a:gd name="T12" fmla="*/ 1710 h 17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0" h="1710">
                <a:moveTo>
                  <a:pt x="6" y="1710"/>
                </a:moveTo>
                <a:lnTo>
                  <a:pt x="0" y="0"/>
                </a:lnTo>
                <a:lnTo>
                  <a:pt x="240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6"/>
          <p:cNvGrpSpPr>
            <a:grpSpLocks/>
          </p:cNvGrpSpPr>
          <p:nvPr/>
        </p:nvGrpSpPr>
        <p:grpSpPr bwMode="auto">
          <a:xfrm>
            <a:off x="3117850" y="2667000"/>
            <a:ext cx="3913188" cy="2455863"/>
            <a:chOff x="3117850" y="2667000"/>
            <a:chExt cx="3913188" cy="2455863"/>
          </a:xfrm>
        </p:grpSpPr>
        <p:grpSp>
          <p:nvGrpSpPr>
            <p:cNvPr id="21546" name="Group 50"/>
            <p:cNvGrpSpPr>
              <a:grpSpLocks/>
            </p:cNvGrpSpPr>
            <p:nvPr/>
          </p:nvGrpSpPr>
          <p:grpSpPr bwMode="auto">
            <a:xfrm>
              <a:off x="3117850" y="2667000"/>
              <a:ext cx="3913188" cy="2455863"/>
              <a:chOff x="1964" y="1680"/>
              <a:chExt cx="2465" cy="1547"/>
            </a:xfrm>
          </p:grpSpPr>
          <p:pic>
            <p:nvPicPr>
              <p:cNvPr id="21548" name="Picture 3" descr="US loess map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4" y="1680"/>
                <a:ext cx="2465" cy="1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49" name="Text Box 4"/>
              <p:cNvSpPr txBox="1">
                <a:spLocks noChangeArrowheads="1"/>
              </p:cNvSpPr>
              <p:nvPr/>
            </p:nvSpPr>
            <p:spPr bwMode="auto">
              <a:xfrm>
                <a:off x="2194" y="3013"/>
                <a:ext cx="4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000" b="0"/>
                  <a:t>5-25 feet</a:t>
                </a:r>
              </a:p>
            </p:txBody>
          </p:sp>
          <p:sp>
            <p:nvSpPr>
              <p:cNvPr id="21550" name="Text Box 5"/>
              <p:cNvSpPr txBox="1">
                <a:spLocks noChangeArrowheads="1"/>
              </p:cNvSpPr>
              <p:nvPr/>
            </p:nvSpPr>
            <p:spPr bwMode="auto">
              <a:xfrm>
                <a:off x="2194" y="2912"/>
                <a:ext cx="40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000" b="0"/>
                  <a:t>&gt;25 feet</a:t>
                </a:r>
              </a:p>
            </p:txBody>
          </p:sp>
        </p:grpSp>
        <p:sp>
          <p:nvSpPr>
            <p:cNvPr id="21547" name="Freeform 10"/>
            <p:cNvSpPr>
              <a:spLocks/>
            </p:cNvSpPr>
            <p:nvPr/>
          </p:nvSpPr>
          <p:spPr bwMode="auto">
            <a:xfrm>
              <a:off x="3581400" y="2774634"/>
              <a:ext cx="304800" cy="349566"/>
            </a:xfrm>
            <a:custGeom>
              <a:avLst/>
              <a:gdLst>
                <a:gd name="T0" fmla="*/ 2389388 w 1449"/>
                <a:gd name="T1" fmla="*/ 63518932 h 1767"/>
                <a:gd name="T2" fmla="*/ 5575169 w 1449"/>
                <a:gd name="T3" fmla="*/ 55769922 h 1767"/>
                <a:gd name="T4" fmla="*/ 7566360 w 1449"/>
                <a:gd name="T5" fmla="*/ 61170885 h 1767"/>
                <a:gd name="T6" fmla="*/ 8628427 w 1449"/>
                <a:gd name="T7" fmla="*/ 64458229 h 1767"/>
                <a:gd name="T8" fmla="*/ 15265453 w 1449"/>
                <a:gd name="T9" fmla="*/ 62227496 h 1767"/>
                <a:gd name="T10" fmla="*/ 13141739 w 1449"/>
                <a:gd name="T11" fmla="*/ 58822640 h 1767"/>
                <a:gd name="T12" fmla="*/ 17123912 w 1449"/>
                <a:gd name="T13" fmla="*/ 61875358 h 1767"/>
                <a:gd name="T14" fmla="*/ 20575367 w 1449"/>
                <a:gd name="T15" fmla="*/ 57648518 h 1767"/>
                <a:gd name="T16" fmla="*/ 23628416 w 1449"/>
                <a:gd name="T17" fmla="*/ 55182960 h 1767"/>
                <a:gd name="T18" fmla="*/ 32522307 w 1449"/>
                <a:gd name="T19" fmla="*/ 49429859 h 1767"/>
                <a:gd name="T20" fmla="*/ 26946928 w 1449"/>
                <a:gd name="T21" fmla="*/ 46377141 h 1767"/>
                <a:gd name="T22" fmla="*/ 38628404 w 1449"/>
                <a:gd name="T23" fmla="*/ 32757519 h 1767"/>
                <a:gd name="T24" fmla="*/ 37699280 w 1449"/>
                <a:gd name="T25" fmla="*/ 26065121 h 1767"/>
                <a:gd name="T26" fmla="*/ 25619607 w 1449"/>
                <a:gd name="T27" fmla="*/ 21368631 h 1767"/>
                <a:gd name="T28" fmla="*/ 14601792 w 1449"/>
                <a:gd name="T29" fmla="*/ 23247227 h 1767"/>
                <a:gd name="T30" fmla="*/ 9026624 w 1449"/>
                <a:gd name="T31" fmla="*/ 22190616 h 1767"/>
                <a:gd name="T32" fmla="*/ 12345136 w 1449"/>
                <a:gd name="T33" fmla="*/ 18316111 h 1767"/>
                <a:gd name="T34" fmla="*/ 13805400 w 1449"/>
                <a:gd name="T35" fmla="*/ 16437515 h 1767"/>
                <a:gd name="T36" fmla="*/ 9424820 w 1449"/>
                <a:gd name="T37" fmla="*/ 7983834 h 1767"/>
                <a:gd name="T38" fmla="*/ 13141739 w 1449"/>
                <a:gd name="T39" fmla="*/ 12445499 h 1767"/>
                <a:gd name="T40" fmla="*/ 15796591 w 1449"/>
                <a:gd name="T41" fmla="*/ 12210675 h 1767"/>
                <a:gd name="T42" fmla="*/ 18716908 w 1449"/>
                <a:gd name="T43" fmla="*/ 8218659 h 1767"/>
                <a:gd name="T44" fmla="*/ 19778764 w 1449"/>
                <a:gd name="T45" fmla="*/ 2348245 h 1767"/>
                <a:gd name="T46" fmla="*/ 16991180 w 1449"/>
                <a:gd name="T47" fmla="*/ 117313 h 1767"/>
                <a:gd name="T48" fmla="*/ 21902688 w 1449"/>
                <a:gd name="T49" fmla="*/ 4578978 h 1767"/>
                <a:gd name="T50" fmla="*/ 22699291 w 1449"/>
                <a:gd name="T51" fmla="*/ 8336170 h 1767"/>
                <a:gd name="T52" fmla="*/ 20708099 w 1449"/>
                <a:gd name="T53" fmla="*/ 11741026 h 1767"/>
                <a:gd name="T54" fmla="*/ 27478067 w 1449"/>
                <a:gd name="T55" fmla="*/ 16202691 h 1767"/>
                <a:gd name="T56" fmla="*/ 30132919 w 1449"/>
                <a:gd name="T57" fmla="*/ 17963775 h 1767"/>
                <a:gd name="T58" fmla="*/ 37566547 w 1449"/>
                <a:gd name="T59" fmla="*/ 20077196 h 1767"/>
                <a:gd name="T60" fmla="*/ 47522296 w 1449"/>
                <a:gd name="T61" fmla="*/ 25477961 h 1767"/>
                <a:gd name="T62" fmla="*/ 52035607 w 1449"/>
                <a:gd name="T63" fmla="*/ 28765503 h 1767"/>
                <a:gd name="T64" fmla="*/ 52566536 w 1449"/>
                <a:gd name="T65" fmla="*/ 34988253 h 1767"/>
                <a:gd name="T66" fmla="*/ 53495871 w 1449"/>
                <a:gd name="T67" fmla="*/ 37454009 h 1767"/>
                <a:gd name="T68" fmla="*/ 58805575 w 1449"/>
                <a:gd name="T69" fmla="*/ 40741353 h 1767"/>
                <a:gd name="T70" fmla="*/ 61725892 w 1449"/>
                <a:gd name="T71" fmla="*/ 44146209 h 1767"/>
                <a:gd name="T72" fmla="*/ 64115280 w 1449"/>
                <a:gd name="T73" fmla="*/ 50721295 h 1767"/>
                <a:gd name="T74" fmla="*/ 58008972 w 1449"/>
                <a:gd name="T75" fmla="*/ 55065448 h 1767"/>
                <a:gd name="T76" fmla="*/ 54159531 w 1449"/>
                <a:gd name="T77" fmla="*/ 61757847 h 1767"/>
                <a:gd name="T78" fmla="*/ 44071051 w 1449"/>
                <a:gd name="T79" fmla="*/ 57178869 h 1767"/>
                <a:gd name="T80" fmla="*/ 47256831 w 1449"/>
                <a:gd name="T81" fmla="*/ 56709220 h 1767"/>
                <a:gd name="T82" fmla="*/ 48318688 w 1449"/>
                <a:gd name="T83" fmla="*/ 54478486 h 1767"/>
                <a:gd name="T84" fmla="*/ 43938319 w 1449"/>
                <a:gd name="T85" fmla="*/ 52012730 h 1767"/>
                <a:gd name="T86" fmla="*/ 46725903 w 1449"/>
                <a:gd name="T87" fmla="*/ 49429859 h 1767"/>
                <a:gd name="T88" fmla="*/ 50309880 w 1449"/>
                <a:gd name="T89" fmla="*/ 48255737 h 1767"/>
                <a:gd name="T90" fmla="*/ 45000176 w 1449"/>
                <a:gd name="T91" fmla="*/ 45672667 h 1767"/>
                <a:gd name="T92" fmla="*/ 42212591 w 1449"/>
                <a:gd name="T93" fmla="*/ 44615858 h 1767"/>
                <a:gd name="T94" fmla="*/ 39425007 w 1449"/>
                <a:gd name="T95" fmla="*/ 46846790 h 1767"/>
                <a:gd name="T96" fmla="*/ 36504480 w 1449"/>
                <a:gd name="T97" fmla="*/ 52599890 h 1767"/>
                <a:gd name="T98" fmla="*/ 33318700 w 1449"/>
                <a:gd name="T99" fmla="*/ 55769922 h 1767"/>
                <a:gd name="T100" fmla="*/ 28938120 w 1449"/>
                <a:gd name="T101" fmla="*/ 59996762 h 1767"/>
                <a:gd name="T102" fmla="*/ 24690272 w 1449"/>
                <a:gd name="T103" fmla="*/ 62345007 h 1767"/>
                <a:gd name="T104" fmla="*/ 12079672 w 1449"/>
                <a:gd name="T105" fmla="*/ 65867176 h 1767"/>
                <a:gd name="T106" fmla="*/ 6769968 w 1449"/>
                <a:gd name="T107" fmla="*/ 65162703 h 1767"/>
                <a:gd name="T108" fmla="*/ 1858460 w 1449"/>
                <a:gd name="T109" fmla="*/ 67980597 h 17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49" h="1767">
                  <a:moveTo>
                    <a:pt x="0" y="1767"/>
                  </a:moveTo>
                  <a:lnTo>
                    <a:pt x="21" y="1662"/>
                  </a:lnTo>
                  <a:lnTo>
                    <a:pt x="54" y="1623"/>
                  </a:lnTo>
                  <a:lnTo>
                    <a:pt x="54" y="1536"/>
                  </a:lnTo>
                  <a:lnTo>
                    <a:pt x="81" y="1425"/>
                  </a:lnTo>
                  <a:lnTo>
                    <a:pt x="126" y="1425"/>
                  </a:lnTo>
                  <a:lnTo>
                    <a:pt x="174" y="1449"/>
                  </a:lnTo>
                  <a:lnTo>
                    <a:pt x="207" y="1515"/>
                  </a:lnTo>
                  <a:lnTo>
                    <a:pt x="171" y="1563"/>
                  </a:lnTo>
                  <a:lnTo>
                    <a:pt x="180" y="1593"/>
                  </a:lnTo>
                  <a:lnTo>
                    <a:pt x="210" y="1605"/>
                  </a:lnTo>
                  <a:lnTo>
                    <a:pt x="195" y="1647"/>
                  </a:lnTo>
                  <a:lnTo>
                    <a:pt x="234" y="1656"/>
                  </a:lnTo>
                  <a:lnTo>
                    <a:pt x="285" y="1623"/>
                  </a:lnTo>
                  <a:lnTo>
                    <a:pt x="345" y="1590"/>
                  </a:lnTo>
                  <a:lnTo>
                    <a:pt x="345" y="1566"/>
                  </a:lnTo>
                  <a:lnTo>
                    <a:pt x="303" y="1533"/>
                  </a:lnTo>
                  <a:lnTo>
                    <a:pt x="297" y="1503"/>
                  </a:lnTo>
                  <a:lnTo>
                    <a:pt x="321" y="1491"/>
                  </a:lnTo>
                  <a:lnTo>
                    <a:pt x="357" y="1503"/>
                  </a:lnTo>
                  <a:lnTo>
                    <a:pt x="387" y="1581"/>
                  </a:lnTo>
                  <a:lnTo>
                    <a:pt x="414" y="1545"/>
                  </a:lnTo>
                  <a:lnTo>
                    <a:pt x="429" y="1491"/>
                  </a:lnTo>
                  <a:lnTo>
                    <a:pt x="465" y="1473"/>
                  </a:lnTo>
                  <a:lnTo>
                    <a:pt x="483" y="1413"/>
                  </a:lnTo>
                  <a:lnTo>
                    <a:pt x="516" y="1401"/>
                  </a:lnTo>
                  <a:lnTo>
                    <a:pt x="534" y="1410"/>
                  </a:lnTo>
                  <a:lnTo>
                    <a:pt x="651" y="1323"/>
                  </a:lnTo>
                  <a:lnTo>
                    <a:pt x="687" y="1281"/>
                  </a:lnTo>
                  <a:lnTo>
                    <a:pt x="735" y="1263"/>
                  </a:lnTo>
                  <a:lnTo>
                    <a:pt x="678" y="1254"/>
                  </a:lnTo>
                  <a:lnTo>
                    <a:pt x="624" y="1230"/>
                  </a:lnTo>
                  <a:lnTo>
                    <a:pt x="609" y="1185"/>
                  </a:lnTo>
                  <a:lnTo>
                    <a:pt x="642" y="1050"/>
                  </a:lnTo>
                  <a:lnTo>
                    <a:pt x="735" y="933"/>
                  </a:lnTo>
                  <a:lnTo>
                    <a:pt x="873" y="837"/>
                  </a:lnTo>
                  <a:lnTo>
                    <a:pt x="927" y="780"/>
                  </a:lnTo>
                  <a:lnTo>
                    <a:pt x="897" y="753"/>
                  </a:lnTo>
                  <a:lnTo>
                    <a:pt x="852" y="666"/>
                  </a:lnTo>
                  <a:lnTo>
                    <a:pt x="801" y="609"/>
                  </a:lnTo>
                  <a:lnTo>
                    <a:pt x="630" y="549"/>
                  </a:lnTo>
                  <a:lnTo>
                    <a:pt x="579" y="546"/>
                  </a:lnTo>
                  <a:lnTo>
                    <a:pt x="531" y="516"/>
                  </a:lnTo>
                  <a:lnTo>
                    <a:pt x="480" y="552"/>
                  </a:lnTo>
                  <a:lnTo>
                    <a:pt x="330" y="594"/>
                  </a:lnTo>
                  <a:lnTo>
                    <a:pt x="273" y="630"/>
                  </a:lnTo>
                  <a:lnTo>
                    <a:pt x="213" y="612"/>
                  </a:lnTo>
                  <a:lnTo>
                    <a:pt x="204" y="567"/>
                  </a:lnTo>
                  <a:lnTo>
                    <a:pt x="252" y="516"/>
                  </a:lnTo>
                  <a:lnTo>
                    <a:pt x="246" y="462"/>
                  </a:lnTo>
                  <a:lnTo>
                    <a:pt x="279" y="468"/>
                  </a:lnTo>
                  <a:lnTo>
                    <a:pt x="300" y="492"/>
                  </a:lnTo>
                  <a:lnTo>
                    <a:pt x="321" y="465"/>
                  </a:lnTo>
                  <a:lnTo>
                    <a:pt x="312" y="420"/>
                  </a:lnTo>
                  <a:lnTo>
                    <a:pt x="276" y="369"/>
                  </a:lnTo>
                  <a:lnTo>
                    <a:pt x="225" y="303"/>
                  </a:lnTo>
                  <a:lnTo>
                    <a:pt x="213" y="204"/>
                  </a:lnTo>
                  <a:lnTo>
                    <a:pt x="243" y="186"/>
                  </a:lnTo>
                  <a:lnTo>
                    <a:pt x="306" y="279"/>
                  </a:lnTo>
                  <a:lnTo>
                    <a:pt x="297" y="318"/>
                  </a:lnTo>
                  <a:lnTo>
                    <a:pt x="318" y="357"/>
                  </a:lnTo>
                  <a:lnTo>
                    <a:pt x="369" y="369"/>
                  </a:lnTo>
                  <a:lnTo>
                    <a:pt x="357" y="312"/>
                  </a:lnTo>
                  <a:lnTo>
                    <a:pt x="393" y="258"/>
                  </a:lnTo>
                  <a:lnTo>
                    <a:pt x="369" y="195"/>
                  </a:lnTo>
                  <a:lnTo>
                    <a:pt x="423" y="210"/>
                  </a:lnTo>
                  <a:lnTo>
                    <a:pt x="426" y="168"/>
                  </a:lnTo>
                  <a:lnTo>
                    <a:pt x="411" y="78"/>
                  </a:lnTo>
                  <a:lnTo>
                    <a:pt x="447" y="60"/>
                  </a:lnTo>
                  <a:lnTo>
                    <a:pt x="426" y="27"/>
                  </a:lnTo>
                  <a:lnTo>
                    <a:pt x="387" y="33"/>
                  </a:lnTo>
                  <a:lnTo>
                    <a:pt x="384" y="3"/>
                  </a:lnTo>
                  <a:lnTo>
                    <a:pt x="495" y="0"/>
                  </a:lnTo>
                  <a:lnTo>
                    <a:pt x="477" y="51"/>
                  </a:lnTo>
                  <a:lnTo>
                    <a:pt x="495" y="117"/>
                  </a:lnTo>
                  <a:lnTo>
                    <a:pt x="549" y="135"/>
                  </a:lnTo>
                  <a:lnTo>
                    <a:pt x="480" y="174"/>
                  </a:lnTo>
                  <a:lnTo>
                    <a:pt x="513" y="213"/>
                  </a:lnTo>
                  <a:lnTo>
                    <a:pt x="453" y="231"/>
                  </a:lnTo>
                  <a:lnTo>
                    <a:pt x="516" y="285"/>
                  </a:lnTo>
                  <a:lnTo>
                    <a:pt x="468" y="300"/>
                  </a:lnTo>
                  <a:lnTo>
                    <a:pt x="513" y="369"/>
                  </a:lnTo>
                  <a:lnTo>
                    <a:pt x="624" y="348"/>
                  </a:lnTo>
                  <a:lnTo>
                    <a:pt x="621" y="414"/>
                  </a:lnTo>
                  <a:lnTo>
                    <a:pt x="597" y="453"/>
                  </a:lnTo>
                  <a:lnTo>
                    <a:pt x="651" y="465"/>
                  </a:lnTo>
                  <a:lnTo>
                    <a:pt x="681" y="459"/>
                  </a:lnTo>
                  <a:lnTo>
                    <a:pt x="750" y="498"/>
                  </a:lnTo>
                  <a:lnTo>
                    <a:pt x="813" y="462"/>
                  </a:lnTo>
                  <a:lnTo>
                    <a:pt x="849" y="513"/>
                  </a:lnTo>
                  <a:lnTo>
                    <a:pt x="957" y="501"/>
                  </a:lnTo>
                  <a:lnTo>
                    <a:pt x="1032" y="606"/>
                  </a:lnTo>
                  <a:lnTo>
                    <a:pt x="1074" y="651"/>
                  </a:lnTo>
                  <a:lnTo>
                    <a:pt x="1116" y="636"/>
                  </a:lnTo>
                  <a:lnTo>
                    <a:pt x="1167" y="687"/>
                  </a:lnTo>
                  <a:lnTo>
                    <a:pt x="1176" y="735"/>
                  </a:lnTo>
                  <a:lnTo>
                    <a:pt x="1233" y="849"/>
                  </a:lnTo>
                  <a:lnTo>
                    <a:pt x="1242" y="894"/>
                  </a:lnTo>
                  <a:lnTo>
                    <a:pt x="1188" y="894"/>
                  </a:lnTo>
                  <a:lnTo>
                    <a:pt x="1161" y="927"/>
                  </a:lnTo>
                  <a:lnTo>
                    <a:pt x="1185" y="945"/>
                  </a:lnTo>
                  <a:lnTo>
                    <a:pt x="1209" y="957"/>
                  </a:lnTo>
                  <a:lnTo>
                    <a:pt x="1281" y="945"/>
                  </a:lnTo>
                  <a:lnTo>
                    <a:pt x="1314" y="945"/>
                  </a:lnTo>
                  <a:lnTo>
                    <a:pt x="1329" y="1041"/>
                  </a:lnTo>
                  <a:lnTo>
                    <a:pt x="1320" y="1074"/>
                  </a:lnTo>
                  <a:lnTo>
                    <a:pt x="1368" y="1086"/>
                  </a:lnTo>
                  <a:lnTo>
                    <a:pt x="1395" y="1128"/>
                  </a:lnTo>
                  <a:lnTo>
                    <a:pt x="1425" y="1185"/>
                  </a:lnTo>
                  <a:lnTo>
                    <a:pt x="1443" y="1236"/>
                  </a:lnTo>
                  <a:lnTo>
                    <a:pt x="1449" y="1296"/>
                  </a:lnTo>
                  <a:lnTo>
                    <a:pt x="1377" y="1329"/>
                  </a:lnTo>
                  <a:lnTo>
                    <a:pt x="1377" y="1425"/>
                  </a:lnTo>
                  <a:lnTo>
                    <a:pt x="1311" y="1407"/>
                  </a:lnTo>
                  <a:lnTo>
                    <a:pt x="1281" y="1377"/>
                  </a:lnTo>
                  <a:lnTo>
                    <a:pt x="1248" y="1494"/>
                  </a:lnTo>
                  <a:lnTo>
                    <a:pt x="1224" y="1578"/>
                  </a:lnTo>
                  <a:lnTo>
                    <a:pt x="1185" y="1569"/>
                  </a:lnTo>
                  <a:lnTo>
                    <a:pt x="1089" y="1569"/>
                  </a:lnTo>
                  <a:lnTo>
                    <a:pt x="996" y="1461"/>
                  </a:lnTo>
                  <a:lnTo>
                    <a:pt x="984" y="1428"/>
                  </a:lnTo>
                  <a:lnTo>
                    <a:pt x="1011" y="1428"/>
                  </a:lnTo>
                  <a:lnTo>
                    <a:pt x="1068" y="1449"/>
                  </a:lnTo>
                  <a:lnTo>
                    <a:pt x="1101" y="1440"/>
                  </a:lnTo>
                  <a:lnTo>
                    <a:pt x="1137" y="1425"/>
                  </a:lnTo>
                  <a:lnTo>
                    <a:pt x="1092" y="1392"/>
                  </a:lnTo>
                  <a:lnTo>
                    <a:pt x="1059" y="1344"/>
                  </a:lnTo>
                  <a:lnTo>
                    <a:pt x="1029" y="1371"/>
                  </a:lnTo>
                  <a:lnTo>
                    <a:pt x="993" y="1329"/>
                  </a:lnTo>
                  <a:lnTo>
                    <a:pt x="1008" y="1305"/>
                  </a:lnTo>
                  <a:lnTo>
                    <a:pt x="993" y="1281"/>
                  </a:lnTo>
                  <a:lnTo>
                    <a:pt x="1056" y="1263"/>
                  </a:lnTo>
                  <a:lnTo>
                    <a:pt x="1077" y="1239"/>
                  </a:lnTo>
                  <a:lnTo>
                    <a:pt x="1116" y="1245"/>
                  </a:lnTo>
                  <a:lnTo>
                    <a:pt x="1137" y="1233"/>
                  </a:lnTo>
                  <a:lnTo>
                    <a:pt x="1107" y="1209"/>
                  </a:lnTo>
                  <a:lnTo>
                    <a:pt x="1053" y="1197"/>
                  </a:lnTo>
                  <a:lnTo>
                    <a:pt x="1017" y="1167"/>
                  </a:lnTo>
                  <a:lnTo>
                    <a:pt x="993" y="1137"/>
                  </a:lnTo>
                  <a:lnTo>
                    <a:pt x="978" y="1155"/>
                  </a:lnTo>
                  <a:lnTo>
                    <a:pt x="954" y="1140"/>
                  </a:lnTo>
                  <a:lnTo>
                    <a:pt x="930" y="1155"/>
                  </a:lnTo>
                  <a:lnTo>
                    <a:pt x="921" y="1188"/>
                  </a:lnTo>
                  <a:lnTo>
                    <a:pt x="891" y="1197"/>
                  </a:lnTo>
                  <a:lnTo>
                    <a:pt x="828" y="1251"/>
                  </a:lnTo>
                  <a:lnTo>
                    <a:pt x="822" y="1308"/>
                  </a:lnTo>
                  <a:lnTo>
                    <a:pt x="825" y="1344"/>
                  </a:lnTo>
                  <a:lnTo>
                    <a:pt x="780" y="1347"/>
                  </a:lnTo>
                  <a:lnTo>
                    <a:pt x="759" y="1371"/>
                  </a:lnTo>
                  <a:lnTo>
                    <a:pt x="753" y="1425"/>
                  </a:lnTo>
                  <a:lnTo>
                    <a:pt x="696" y="1443"/>
                  </a:lnTo>
                  <a:lnTo>
                    <a:pt x="687" y="1491"/>
                  </a:lnTo>
                  <a:lnTo>
                    <a:pt x="654" y="1533"/>
                  </a:lnTo>
                  <a:lnTo>
                    <a:pt x="627" y="1545"/>
                  </a:lnTo>
                  <a:lnTo>
                    <a:pt x="609" y="1569"/>
                  </a:lnTo>
                  <a:lnTo>
                    <a:pt x="558" y="1593"/>
                  </a:lnTo>
                  <a:lnTo>
                    <a:pt x="492" y="1590"/>
                  </a:lnTo>
                  <a:lnTo>
                    <a:pt x="402" y="1650"/>
                  </a:lnTo>
                  <a:lnTo>
                    <a:pt x="273" y="1683"/>
                  </a:lnTo>
                  <a:lnTo>
                    <a:pt x="207" y="1686"/>
                  </a:lnTo>
                  <a:lnTo>
                    <a:pt x="186" y="1707"/>
                  </a:lnTo>
                  <a:lnTo>
                    <a:pt x="153" y="1665"/>
                  </a:lnTo>
                  <a:lnTo>
                    <a:pt x="135" y="1698"/>
                  </a:lnTo>
                  <a:lnTo>
                    <a:pt x="93" y="1710"/>
                  </a:lnTo>
                  <a:lnTo>
                    <a:pt x="42" y="1737"/>
                  </a:lnTo>
                  <a:lnTo>
                    <a:pt x="18" y="1767"/>
                  </a:lnTo>
                  <a:lnTo>
                    <a:pt x="0" y="1767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mpd="sng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07" name="Text Box 11"/>
          <p:cNvSpPr txBox="1">
            <a:spLocks noChangeArrowheads="1"/>
          </p:cNvSpPr>
          <p:nvPr/>
        </p:nvSpPr>
        <p:spPr bwMode="auto">
          <a:xfrm>
            <a:off x="4073525" y="-9525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/>
              <a:t>WIND</a:t>
            </a:r>
          </a:p>
        </p:txBody>
      </p:sp>
      <p:sp>
        <p:nvSpPr>
          <p:cNvPr id="21508" name="Text Box 12"/>
          <p:cNvSpPr txBox="1">
            <a:spLocks noChangeArrowheads="1"/>
          </p:cNvSpPr>
          <p:nvPr/>
        </p:nvSpPr>
        <p:spPr bwMode="auto">
          <a:xfrm>
            <a:off x="4111625" y="347663"/>
            <a:ext cx="919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Loess</a:t>
            </a:r>
          </a:p>
        </p:txBody>
      </p:sp>
      <p:pic>
        <p:nvPicPr>
          <p:cNvPr id="16398" name="Picture 14" descr="lo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352675"/>
            <a:ext cx="14430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29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0"/>
              <a:t>D. Hardin</a:t>
            </a:r>
          </a:p>
        </p:txBody>
      </p:sp>
      <p:grpSp>
        <p:nvGrpSpPr>
          <p:cNvPr id="16445" name="Group 61"/>
          <p:cNvGrpSpPr>
            <a:grpSpLocks/>
          </p:cNvGrpSpPr>
          <p:nvPr/>
        </p:nvGrpSpPr>
        <p:grpSpPr bwMode="auto">
          <a:xfrm>
            <a:off x="4495800" y="4191000"/>
            <a:ext cx="4419600" cy="2381250"/>
            <a:chOff x="2832" y="2640"/>
            <a:chExt cx="2784" cy="1500"/>
          </a:xfrm>
        </p:grpSpPr>
        <p:grpSp>
          <p:nvGrpSpPr>
            <p:cNvPr id="21532" name="Group 59"/>
            <p:cNvGrpSpPr>
              <a:grpSpLocks/>
            </p:cNvGrpSpPr>
            <p:nvPr/>
          </p:nvGrpSpPr>
          <p:grpSpPr bwMode="auto">
            <a:xfrm>
              <a:off x="2832" y="2832"/>
              <a:ext cx="1302" cy="1308"/>
              <a:chOff x="2832" y="2832"/>
              <a:chExt cx="1302" cy="1308"/>
            </a:xfrm>
          </p:grpSpPr>
          <p:sp>
            <p:nvSpPr>
              <p:cNvPr id="21540" name="Line 9"/>
              <p:cNvSpPr>
                <a:spLocks noChangeShapeType="1"/>
              </p:cNvSpPr>
              <p:nvPr/>
            </p:nvSpPr>
            <p:spPr bwMode="auto">
              <a:xfrm flipH="1" flipV="1">
                <a:off x="3456" y="2832"/>
                <a:ext cx="48" cy="9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541" name="Group 40"/>
              <p:cNvGrpSpPr>
                <a:grpSpLocks/>
              </p:cNvGrpSpPr>
              <p:nvPr/>
            </p:nvGrpSpPr>
            <p:grpSpPr bwMode="auto">
              <a:xfrm>
                <a:off x="2832" y="3216"/>
                <a:ext cx="1302" cy="924"/>
                <a:chOff x="2832" y="3216"/>
                <a:chExt cx="1302" cy="924"/>
              </a:xfrm>
            </p:grpSpPr>
            <p:grpSp>
              <p:nvGrpSpPr>
                <p:cNvPr id="21542" name="Group 39"/>
                <p:cNvGrpSpPr>
                  <a:grpSpLocks/>
                </p:cNvGrpSpPr>
                <p:nvPr/>
              </p:nvGrpSpPr>
              <p:grpSpPr bwMode="auto">
                <a:xfrm>
                  <a:off x="2832" y="3216"/>
                  <a:ext cx="1296" cy="924"/>
                  <a:chOff x="2832" y="3216"/>
                  <a:chExt cx="1296" cy="924"/>
                </a:xfrm>
              </p:grpSpPr>
              <p:pic>
                <p:nvPicPr>
                  <p:cNvPr id="21544" name="Picture 16" descr="loess bluff Natchez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938"/>
                  <a:stretch>
                    <a:fillRect/>
                  </a:stretch>
                </p:blipFill>
                <p:spPr bwMode="auto">
                  <a:xfrm>
                    <a:off x="2832" y="3216"/>
                    <a:ext cx="1296" cy="9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1545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8" y="3936"/>
                    <a:ext cx="54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1400">
                        <a:solidFill>
                          <a:schemeClr val="bg1"/>
                        </a:solidFill>
                      </a:rPr>
                      <a:t>Natchez</a:t>
                    </a:r>
                  </a:p>
                </p:txBody>
              </p:sp>
            </p:grpSp>
            <p:sp>
              <p:nvSpPr>
                <p:cNvPr id="21543" name="Rectangle 38"/>
                <p:cNvSpPr>
                  <a:spLocks noChangeArrowheads="1"/>
                </p:cNvSpPr>
                <p:nvPr/>
              </p:nvSpPr>
              <p:spPr bwMode="auto">
                <a:xfrm>
                  <a:off x="2838" y="3216"/>
                  <a:ext cx="1296" cy="912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33" name="Group 60"/>
            <p:cNvGrpSpPr>
              <a:grpSpLocks/>
            </p:cNvGrpSpPr>
            <p:nvPr/>
          </p:nvGrpSpPr>
          <p:grpSpPr bwMode="auto">
            <a:xfrm>
              <a:off x="3504" y="2640"/>
              <a:ext cx="2112" cy="1500"/>
              <a:chOff x="3504" y="2640"/>
              <a:chExt cx="2112" cy="1500"/>
            </a:xfrm>
          </p:grpSpPr>
          <p:sp>
            <p:nvSpPr>
              <p:cNvPr id="21534" name="Line 8"/>
              <p:cNvSpPr>
                <a:spLocks noChangeShapeType="1"/>
              </p:cNvSpPr>
              <p:nvPr/>
            </p:nvSpPr>
            <p:spPr bwMode="auto">
              <a:xfrm flipH="1" flipV="1">
                <a:off x="3504" y="2640"/>
                <a:ext cx="1584" cy="100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535" name="Group 45"/>
              <p:cNvGrpSpPr>
                <a:grpSpLocks/>
              </p:cNvGrpSpPr>
              <p:nvPr/>
            </p:nvGrpSpPr>
            <p:grpSpPr bwMode="auto">
              <a:xfrm>
                <a:off x="4315" y="3168"/>
                <a:ext cx="1301" cy="972"/>
                <a:chOff x="4315" y="3168"/>
                <a:chExt cx="1301" cy="972"/>
              </a:xfrm>
            </p:grpSpPr>
            <p:grpSp>
              <p:nvGrpSpPr>
                <p:cNvPr id="21536" name="Group 44"/>
                <p:cNvGrpSpPr>
                  <a:grpSpLocks/>
                </p:cNvGrpSpPr>
                <p:nvPr/>
              </p:nvGrpSpPr>
              <p:grpSpPr bwMode="auto">
                <a:xfrm>
                  <a:off x="4315" y="3168"/>
                  <a:ext cx="1296" cy="972"/>
                  <a:chOff x="4315" y="3168"/>
                  <a:chExt cx="1296" cy="972"/>
                </a:xfrm>
              </p:grpSpPr>
              <p:pic>
                <p:nvPicPr>
                  <p:cNvPr id="21538" name="Picture 15" descr="loess bluff Memphis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5" y="3168"/>
                    <a:ext cx="1296" cy="9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1539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63" y="3936"/>
                    <a:ext cx="60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1400">
                        <a:solidFill>
                          <a:schemeClr val="bg1"/>
                        </a:solidFill>
                      </a:rPr>
                      <a:t>Memphis</a:t>
                    </a:r>
                  </a:p>
                </p:txBody>
              </p:sp>
            </p:grpSp>
            <p:sp>
              <p:nvSpPr>
                <p:cNvPr id="21537" name="Rectangle 43"/>
                <p:cNvSpPr>
                  <a:spLocks noChangeArrowheads="1"/>
                </p:cNvSpPr>
                <p:nvPr/>
              </p:nvSpPr>
              <p:spPr bwMode="auto">
                <a:xfrm>
                  <a:off x="4320" y="3168"/>
                  <a:ext cx="1296" cy="960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448" name="Group 64"/>
          <p:cNvGrpSpPr>
            <a:grpSpLocks/>
          </p:cNvGrpSpPr>
          <p:nvPr/>
        </p:nvGrpSpPr>
        <p:grpSpPr bwMode="auto">
          <a:xfrm>
            <a:off x="5181600" y="762000"/>
            <a:ext cx="3733800" cy="2819400"/>
            <a:chOff x="3264" y="480"/>
            <a:chExt cx="2352" cy="1776"/>
          </a:xfrm>
        </p:grpSpPr>
        <p:sp>
          <p:nvSpPr>
            <p:cNvPr id="21528" name="Line 7"/>
            <p:cNvSpPr>
              <a:spLocks noChangeShapeType="1"/>
            </p:cNvSpPr>
            <p:nvPr/>
          </p:nvSpPr>
          <p:spPr bwMode="auto">
            <a:xfrm flipH="1">
              <a:off x="3264" y="960"/>
              <a:ext cx="1152" cy="12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1529" name="Picture 21" descr="loess Iow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66"/>
            <a:stretch>
              <a:fillRect/>
            </a:stretch>
          </p:blipFill>
          <p:spPr bwMode="auto">
            <a:xfrm>
              <a:off x="3264" y="480"/>
              <a:ext cx="235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0" name="Text Box 25"/>
            <p:cNvSpPr txBox="1">
              <a:spLocks noChangeArrowheads="1"/>
            </p:cNvSpPr>
            <p:nvPr/>
          </p:nvSpPr>
          <p:spPr bwMode="auto">
            <a:xfrm>
              <a:off x="3948" y="1248"/>
              <a:ext cx="9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bg1"/>
                  </a:solidFill>
                </a:rPr>
                <a:t>Iowa Loess Hills</a:t>
              </a:r>
            </a:p>
          </p:txBody>
        </p:sp>
        <p:sp>
          <p:nvSpPr>
            <p:cNvPr id="21531" name="Rectangle 48"/>
            <p:cNvSpPr>
              <a:spLocks noChangeArrowheads="1"/>
            </p:cNvSpPr>
            <p:nvPr/>
          </p:nvSpPr>
          <p:spPr bwMode="auto">
            <a:xfrm>
              <a:off x="3264" y="480"/>
              <a:ext cx="2352" cy="96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438" name="Group 54"/>
          <p:cNvGrpSpPr>
            <a:grpSpLocks/>
          </p:cNvGrpSpPr>
          <p:nvPr/>
        </p:nvGrpSpPr>
        <p:grpSpPr bwMode="auto">
          <a:xfrm>
            <a:off x="2963863" y="914400"/>
            <a:ext cx="1989137" cy="2667000"/>
            <a:chOff x="1867" y="576"/>
            <a:chExt cx="1253" cy="1680"/>
          </a:xfrm>
        </p:grpSpPr>
        <p:sp>
          <p:nvSpPr>
            <p:cNvPr id="21522" name="Line 6"/>
            <p:cNvSpPr>
              <a:spLocks noChangeShapeType="1"/>
            </p:cNvSpPr>
            <p:nvPr/>
          </p:nvSpPr>
          <p:spPr bwMode="auto">
            <a:xfrm>
              <a:off x="2592" y="1056"/>
              <a:ext cx="432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23" name="Group 53"/>
            <p:cNvGrpSpPr>
              <a:grpSpLocks/>
            </p:cNvGrpSpPr>
            <p:nvPr/>
          </p:nvGrpSpPr>
          <p:grpSpPr bwMode="auto">
            <a:xfrm>
              <a:off x="1867" y="576"/>
              <a:ext cx="1253" cy="825"/>
              <a:chOff x="1867" y="576"/>
              <a:chExt cx="1253" cy="825"/>
            </a:xfrm>
          </p:grpSpPr>
          <p:grpSp>
            <p:nvGrpSpPr>
              <p:cNvPr id="21524" name="Group 52"/>
              <p:cNvGrpSpPr>
                <a:grpSpLocks/>
              </p:cNvGrpSpPr>
              <p:nvPr/>
            </p:nvGrpSpPr>
            <p:grpSpPr bwMode="auto">
              <a:xfrm>
                <a:off x="1867" y="576"/>
                <a:ext cx="1253" cy="825"/>
                <a:chOff x="1867" y="576"/>
                <a:chExt cx="1253" cy="825"/>
              </a:xfrm>
            </p:grpSpPr>
            <p:pic>
              <p:nvPicPr>
                <p:cNvPr id="21526" name="Picture 22" descr="Sand Hills 01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26"/>
                <a:stretch>
                  <a:fillRect/>
                </a:stretch>
              </p:blipFill>
              <p:spPr bwMode="auto">
                <a:xfrm>
                  <a:off x="1867" y="576"/>
                  <a:ext cx="1253" cy="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52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909" y="1200"/>
                  <a:ext cx="1190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1400">
                      <a:solidFill>
                        <a:schemeClr val="bg1"/>
                      </a:solidFill>
                    </a:rPr>
                    <a:t>Nebraska Sand Hills</a:t>
                  </a:r>
                </a:p>
              </p:txBody>
            </p:sp>
          </p:grpSp>
          <p:sp>
            <p:nvSpPr>
              <p:cNvPr id="21525" name="Rectangle 51"/>
              <p:cNvSpPr>
                <a:spLocks noChangeArrowheads="1"/>
              </p:cNvSpPr>
              <p:nvPr/>
            </p:nvSpPr>
            <p:spPr bwMode="auto">
              <a:xfrm>
                <a:off x="1872" y="576"/>
                <a:ext cx="1248" cy="816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514" name="Text Box 13"/>
          <p:cNvSpPr txBox="1">
            <a:spLocks noChangeArrowheads="1"/>
          </p:cNvSpPr>
          <p:nvPr/>
        </p:nvSpPr>
        <p:spPr bwMode="auto">
          <a:xfrm>
            <a:off x="3352800" y="2362200"/>
            <a:ext cx="35210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THICKNESS OF LOESS DEPOSITS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06638" y="25146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/>
              <a:t>Palouse</a:t>
            </a:r>
          </a:p>
          <a:p>
            <a:pPr algn="ctr" eaLnBrk="1" hangingPunct="1"/>
            <a:r>
              <a:rPr lang="en-US"/>
              <a:t>biome</a:t>
            </a:r>
          </a:p>
        </p:txBody>
      </p:sp>
      <p:sp>
        <p:nvSpPr>
          <p:cNvPr id="57" name="Freeform 15"/>
          <p:cNvSpPr>
            <a:spLocks/>
          </p:cNvSpPr>
          <p:nvPr/>
        </p:nvSpPr>
        <p:spPr bwMode="auto">
          <a:xfrm>
            <a:off x="3748088" y="2957513"/>
            <a:ext cx="152400" cy="134937"/>
          </a:xfrm>
          <a:custGeom>
            <a:avLst/>
            <a:gdLst>
              <a:gd name="T0" fmla="*/ 7529159 w 458"/>
              <a:gd name="T1" fmla="*/ 34561801 h 429"/>
              <a:gd name="T2" fmla="*/ 2989436 w 458"/>
              <a:gd name="T3" fmla="*/ 40272876 h 429"/>
              <a:gd name="T4" fmla="*/ 3543134 w 458"/>
              <a:gd name="T5" fmla="*/ 32789376 h 429"/>
              <a:gd name="T6" fmla="*/ 4096831 w 458"/>
              <a:gd name="T7" fmla="*/ 31115403 h 429"/>
              <a:gd name="T8" fmla="*/ 4871809 w 458"/>
              <a:gd name="T9" fmla="*/ 20481172 h 429"/>
              <a:gd name="T10" fmla="*/ 8968640 w 458"/>
              <a:gd name="T11" fmla="*/ 19791704 h 429"/>
              <a:gd name="T12" fmla="*/ 10408121 w 458"/>
              <a:gd name="T13" fmla="*/ 17133225 h 429"/>
              <a:gd name="T14" fmla="*/ 10075703 w 458"/>
              <a:gd name="T15" fmla="*/ 14573196 h 429"/>
              <a:gd name="T16" fmla="*/ 11072293 w 458"/>
              <a:gd name="T17" fmla="*/ 12209754 h 429"/>
              <a:gd name="T18" fmla="*/ 14504620 w 458"/>
              <a:gd name="T19" fmla="*/ 9945077 h 429"/>
              <a:gd name="T20" fmla="*/ 20262212 w 458"/>
              <a:gd name="T21" fmla="*/ 3151046 h 429"/>
              <a:gd name="T22" fmla="*/ 25244827 w 458"/>
              <a:gd name="T23" fmla="*/ 3544848 h 429"/>
              <a:gd name="T24" fmla="*/ 28566681 w 458"/>
              <a:gd name="T25" fmla="*/ 2067776 h 429"/>
              <a:gd name="T26" fmla="*/ 28455875 w 458"/>
              <a:gd name="T27" fmla="*/ 295352 h 429"/>
              <a:gd name="T28" fmla="*/ 30670334 w 458"/>
              <a:gd name="T29" fmla="*/ 3643299 h 429"/>
              <a:gd name="T30" fmla="*/ 34102661 w 458"/>
              <a:gd name="T31" fmla="*/ 10535780 h 429"/>
              <a:gd name="T32" fmla="*/ 34656359 w 458"/>
              <a:gd name="T33" fmla="*/ 12209754 h 429"/>
              <a:gd name="T34" fmla="*/ 28455875 w 458"/>
              <a:gd name="T35" fmla="*/ 17428576 h 429"/>
              <a:gd name="T36" fmla="*/ 34656359 w 458"/>
              <a:gd name="T37" fmla="*/ 19693253 h 429"/>
              <a:gd name="T38" fmla="*/ 36538732 w 458"/>
              <a:gd name="T39" fmla="*/ 19102550 h 429"/>
              <a:gd name="T40" fmla="*/ 36981624 w 458"/>
              <a:gd name="T41" fmla="*/ 20776524 h 429"/>
              <a:gd name="T42" fmla="*/ 40192672 w 458"/>
              <a:gd name="T43" fmla="*/ 18019279 h 429"/>
              <a:gd name="T44" fmla="*/ 41521347 w 458"/>
              <a:gd name="T45" fmla="*/ 24518273 h 429"/>
              <a:gd name="T46" fmla="*/ 46503629 w 458"/>
              <a:gd name="T47" fmla="*/ 26290697 h 429"/>
              <a:gd name="T48" fmla="*/ 50489654 w 458"/>
              <a:gd name="T49" fmla="*/ 35152504 h 429"/>
              <a:gd name="T50" fmla="*/ 45839458 w 458"/>
              <a:gd name="T51" fmla="*/ 36924928 h 429"/>
              <a:gd name="T52" fmla="*/ 43846279 w 458"/>
              <a:gd name="T53" fmla="*/ 41060480 h 429"/>
              <a:gd name="T54" fmla="*/ 42517603 w 458"/>
              <a:gd name="T55" fmla="*/ 41946849 h 429"/>
              <a:gd name="T56" fmla="*/ 40192672 w 458"/>
              <a:gd name="T57" fmla="*/ 40469777 h 429"/>
              <a:gd name="T58" fmla="*/ 37645795 w 458"/>
              <a:gd name="T59" fmla="*/ 41356146 h 429"/>
              <a:gd name="T60" fmla="*/ 36538732 w 458"/>
              <a:gd name="T61" fmla="*/ 39682172 h 429"/>
              <a:gd name="T62" fmla="*/ 32995598 w 458"/>
              <a:gd name="T63" fmla="*/ 38500451 h 429"/>
              <a:gd name="T64" fmla="*/ 28345069 w 458"/>
              <a:gd name="T65" fmla="*/ 38205100 h 429"/>
              <a:gd name="T66" fmla="*/ 25466439 w 458"/>
              <a:gd name="T67" fmla="*/ 40272876 h 429"/>
              <a:gd name="T68" fmla="*/ 18490645 w 458"/>
              <a:gd name="T69" fmla="*/ 38008199 h 429"/>
              <a:gd name="T70" fmla="*/ 20815910 w 458"/>
              <a:gd name="T71" fmla="*/ 35054053 h 429"/>
              <a:gd name="T72" fmla="*/ 27902177 w 458"/>
              <a:gd name="T73" fmla="*/ 32198673 h 429"/>
              <a:gd name="T74" fmla="*/ 18269366 w 458"/>
              <a:gd name="T75" fmla="*/ 28358473 h 429"/>
              <a:gd name="T76" fmla="*/ 13286751 w 458"/>
              <a:gd name="T77" fmla="*/ 31706421 h 429"/>
              <a:gd name="T78" fmla="*/ 9300726 w 458"/>
              <a:gd name="T79" fmla="*/ 35054053 h 429"/>
              <a:gd name="T80" fmla="*/ 5868398 w 458"/>
              <a:gd name="T81" fmla="*/ 36235774 h 429"/>
              <a:gd name="T82" fmla="*/ 2325265 w 458"/>
              <a:gd name="T83" fmla="*/ 41356146 h 429"/>
              <a:gd name="T84" fmla="*/ 2325265 w 458"/>
              <a:gd name="T85" fmla="*/ 37909748 h 42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458" h="429">
                <a:moveTo>
                  <a:pt x="68" y="351"/>
                </a:moveTo>
                <a:cubicBezTo>
                  <a:pt x="38" y="372"/>
                  <a:pt x="57" y="387"/>
                  <a:pt x="27" y="409"/>
                </a:cubicBezTo>
                <a:cubicBezTo>
                  <a:pt x="10" y="378"/>
                  <a:pt x="22" y="366"/>
                  <a:pt x="32" y="333"/>
                </a:cubicBezTo>
                <a:cubicBezTo>
                  <a:pt x="34" y="327"/>
                  <a:pt x="37" y="316"/>
                  <a:pt x="37" y="316"/>
                </a:cubicBezTo>
                <a:cubicBezTo>
                  <a:pt x="33" y="298"/>
                  <a:pt x="29" y="223"/>
                  <a:pt x="44" y="208"/>
                </a:cubicBezTo>
                <a:cubicBezTo>
                  <a:pt x="56" y="196"/>
                  <a:pt x="66" y="203"/>
                  <a:pt x="81" y="201"/>
                </a:cubicBezTo>
                <a:cubicBezTo>
                  <a:pt x="93" y="190"/>
                  <a:pt x="87" y="192"/>
                  <a:pt x="94" y="174"/>
                </a:cubicBezTo>
                <a:cubicBezTo>
                  <a:pt x="99" y="163"/>
                  <a:pt x="91" y="148"/>
                  <a:pt x="91" y="148"/>
                </a:cubicBezTo>
                <a:cubicBezTo>
                  <a:pt x="92" y="140"/>
                  <a:pt x="93" y="132"/>
                  <a:pt x="100" y="124"/>
                </a:cubicBezTo>
                <a:cubicBezTo>
                  <a:pt x="105" y="112"/>
                  <a:pt x="131" y="101"/>
                  <a:pt x="131" y="101"/>
                </a:cubicBezTo>
                <a:cubicBezTo>
                  <a:pt x="143" y="66"/>
                  <a:pt x="148" y="43"/>
                  <a:pt x="183" y="32"/>
                </a:cubicBezTo>
                <a:cubicBezTo>
                  <a:pt x="199" y="4"/>
                  <a:pt x="204" y="46"/>
                  <a:pt x="228" y="36"/>
                </a:cubicBezTo>
                <a:cubicBezTo>
                  <a:pt x="240" y="31"/>
                  <a:pt x="253" y="26"/>
                  <a:pt x="258" y="21"/>
                </a:cubicBezTo>
                <a:cubicBezTo>
                  <a:pt x="263" y="16"/>
                  <a:pt x="254" y="0"/>
                  <a:pt x="257" y="3"/>
                </a:cubicBezTo>
                <a:cubicBezTo>
                  <a:pt x="265" y="13"/>
                  <a:pt x="277" y="37"/>
                  <a:pt x="277" y="37"/>
                </a:cubicBezTo>
                <a:cubicBezTo>
                  <a:pt x="268" y="68"/>
                  <a:pt x="286" y="90"/>
                  <a:pt x="308" y="107"/>
                </a:cubicBezTo>
                <a:cubicBezTo>
                  <a:pt x="310" y="113"/>
                  <a:pt x="313" y="118"/>
                  <a:pt x="313" y="124"/>
                </a:cubicBezTo>
                <a:cubicBezTo>
                  <a:pt x="313" y="180"/>
                  <a:pt x="298" y="170"/>
                  <a:pt x="257" y="177"/>
                </a:cubicBezTo>
                <a:cubicBezTo>
                  <a:pt x="228" y="224"/>
                  <a:pt x="290" y="203"/>
                  <a:pt x="313" y="200"/>
                </a:cubicBezTo>
                <a:cubicBezTo>
                  <a:pt x="319" y="198"/>
                  <a:pt x="325" y="191"/>
                  <a:pt x="330" y="194"/>
                </a:cubicBezTo>
                <a:cubicBezTo>
                  <a:pt x="334" y="197"/>
                  <a:pt x="333" y="205"/>
                  <a:pt x="334" y="211"/>
                </a:cubicBezTo>
                <a:cubicBezTo>
                  <a:pt x="339" y="209"/>
                  <a:pt x="349" y="174"/>
                  <a:pt x="363" y="183"/>
                </a:cubicBezTo>
                <a:cubicBezTo>
                  <a:pt x="373" y="186"/>
                  <a:pt x="366" y="235"/>
                  <a:pt x="375" y="249"/>
                </a:cubicBezTo>
                <a:cubicBezTo>
                  <a:pt x="384" y="263"/>
                  <a:pt x="406" y="249"/>
                  <a:pt x="420" y="267"/>
                </a:cubicBezTo>
                <a:cubicBezTo>
                  <a:pt x="430" y="302"/>
                  <a:pt x="446" y="322"/>
                  <a:pt x="456" y="357"/>
                </a:cubicBezTo>
                <a:cubicBezTo>
                  <a:pt x="458" y="379"/>
                  <a:pt x="424" y="365"/>
                  <a:pt x="414" y="375"/>
                </a:cubicBezTo>
                <a:cubicBezTo>
                  <a:pt x="404" y="385"/>
                  <a:pt x="401" y="409"/>
                  <a:pt x="396" y="417"/>
                </a:cubicBezTo>
                <a:cubicBezTo>
                  <a:pt x="393" y="420"/>
                  <a:pt x="391" y="429"/>
                  <a:pt x="384" y="426"/>
                </a:cubicBezTo>
                <a:cubicBezTo>
                  <a:pt x="378" y="423"/>
                  <a:pt x="368" y="416"/>
                  <a:pt x="363" y="411"/>
                </a:cubicBezTo>
                <a:cubicBezTo>
                  <a:pt x="353" y="401"/>
                  <a:pt x="351" y="425"/>
                  <a:pt x="340" y="420"/>
                </a:cubicBezTo>
                <a:cubicBezTo>
                  <a:pt x="336" y="414"/>
                  <a:pt x="335" y="407"/>
                  <a:pt x="330" y="403"/>
                </a:cubicBezTo>
                <a:cubicBezTo>
                  <a:pt x="320" y="396"/>
                  <a:pt x="298" y="391"/>
                  <a:pt x="298" y="391"/>
                </a:cubicBezTo>
                <a:cubicBezTo>
                  <a:pt x="290" y="351"/>
                  <a:pt x="274" y="341"/>
                  <a:pt x="256" y="388"/>
                </a:cubicBezTo>
                <a:cubicBezTo>
                  <a:pt x="254" y="389"/>
                  <a:pt x="232" y="400"/>
                  <a:pt x="230" y="409"/>
                </a:cubicBezTo>
                <a:cubicBezTo>
                  <a:pt x="213" y="402"/>
                  <a:pt x="183" y="393"/>
                  <a:pt x="167" y="386"/>
                </a:cubicBezTo>
                <a:cubicBezTo>
                  <a:pt x="168" y="376"/>
                  <a:pt x="183" y="364"/>
                  <a:pt x="188" y="356"/>
                </a:cubicBezTo>
                <a:cubicBezTo>
                  <a:pt x="203" y="325"/>
                  <a:pt x="264" y="364"/>
                  <a:pt x="252" y="327"/>
                </a:cubicBezTo>
                <a:cubicBezTo>
                  <a:pt x="246" y="322"/>
                  <a:pt x="187" y="289"/>
                  <a:pt x="165" y="288"/>
                </a:cubicBezTo>
                <a:cubicBezTo>
                  <a:pt x="143" y="287"/>
                  <a:pt x="133" y="311"/>
                  <a:pt x="120" y="322"/>
                </a:cubicBezTo>
                <a:cubicBezTo>
                  <a:pt x="114" y="342"/>
                  <a:pt x="103" y="347"/>
                  <a:pt x="84" y="356"/>
                </a:cubicBezTo>
                <a:cubicBezTo>
                  <a:pt x="74" y="361"/>
                  <a:pt x="53" y="368"/>
                  <a:pt x="53" y="368"/>
                </a:cubicBezTo>
                <a:cubicBezTo>
                  <a:pt x="46" y="391"/>
                  <a:pt x="37" y="403"/>
                  <a:pt x="21" y="420"/>
                </a:cubicBezTo>
                <a:cubicBezTo>
                  <a:pt x="17" y="413"/>
                  <a:pt x="0" y="385"/>
                  <a:pt x="21" y="385"/>
                </a:cubicBezTo>
              </a:path>
            </a:pathLst>
          </a:custGeom>
          <a:solidFill>
            <a:srgbClr val="000000">
              <a:alpha val="25098"/>
            </a:srgbClr>
          </a:solidFill>
          <a:ln w="12700" cmpd="sng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cxnSpLocks noChangeShapeType="1"/>
            <a:stCxn id="3" idx="3"/>
            <a:endCxn id="57" idx="5"/>
          </p:cNvCxnSpPr>
          <p:nvPr/>
        </p:nvCxnSpPr>
        <p:spPr bwMode="auto">
          <a:xfrm>
            <a:off x="3276600" y="2806700"/>
            <a:ext cx="496888" cy="214313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449" name="Picture 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459163"/>
            <a:ext cx="20589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50" name="Picture 6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47750"/>
            <a:ext cx="148431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51" name="Picture 6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18160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/>
          <p:cNvSpPr>
            <a:spLocks/>
          </p:cNvSpPr>
          <p:nvPr/>
        </p:nvSpPr>
        <p:spPr bwMode="auto">
          <a:xfrm>
            <a:off x="1944688" y="-87313"/>
            <a:ext cx="788987" cy="7027863"/>
          </a:xfrm>
          <a:custGeom>
            <a:avLst/>
            <a:gdLst>
              <a:gd name="T0" fmla="*/ 0 w 789272"/>
              <a:gd name="T1" fmla="*/ 0 h 7026442"/>
              <a:gd name="T2" fmla="*/ 19244 w 789272"/>
              <a:gd name="T3" fmla="*/ 3282878 h 7026442"/>
              <a:gd name="T4" fmla="*/ 529199 w 789272"/>
              <a:gd name="T5" fmla="*/ 3282878 h 7026442"/>
              <a:gd name="T6" fmla="*/ 538820 w 789272"/>
              <a:gd name="T7" fmla="*/ 7008608 h 7026442"/>
              <a:gd name="T8" fmla="*/ 788987 w 789272"/>
              <a:gd name="T9" fmla="*/ 7027863 h 7026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9272" h="7026442">
                <a:moveTo>
                  <a:pt x="0" y="0"/>
                </a:moveTo>
                <a:lnTo>
                  <a:pt x="19251" y="3282214"/>
                </a:lnTo>
                <a:lnTo>
                  <a:pt x="529390" y="3282214"/>
                </a:lnTo>
                <a:cubicBezTo>
                  <a:pt x="532598" y="4523873"/>
                  <a:pt x="535807" y="5765532"/>
                  <a:pt x="539015" y="7007191"/>
                </a:cubicBezTo>
                <a:lnTo>
                  <a:pt x="789272" y="7026442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1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7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51" r="16647" b="912"/>
          <a:stretch>
            <a:fillRect/>
          </a:stretch>
        </p:blipFill>
        <p:spPr bwMode="auto">
          <a:xfrm>
            <a:off x="336550" y="4800600"/>
            <a:ext cx="2590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Freeform 3"/>
          <p:cNvSpPr>
            <a:spLocks/>
          </p:cNvSpPr>
          <p:nvPr/>
        </p:nvSpPr>
        <p:spPr bwMode="auto">
          <a:xfrm>
            <a:off x="661988" y="5248275"/>
            <a:ext cx="1928812" cy="876300"/>
          </a:xfrm>
          <a:custGeom>
            <a:avLst/>
            <a:gdLst>
              <a:gd name="T0" fmla="*/ 0 w 1215"/>
              <a:gd name="T1" fmla="*/ 1028223750 h 552"/>
              <a:gd name="T2" fmla="*/ 98285275 w 1215"/>
              <a:gd name="T3" fmla="*/ 1020664075 h 552"/>
              <a:gd name="T4" fmla="*/ 181451203 w 1215"/>
              <a:gd name="T5" fmla="*/ 1035785013 h 552"/>
              <a:gd name="T6" fmla="*/ 294857411 w 1215"/>
              <a:gd name="T7" fmla="*/ 1058465625 h 552"/>
              <a:gd name="T8" fmla="*/ 400703946 w 1215"/>
              <a:gd name="T9" fmla="*/ 1103828438 h 552"/>
              <a:gd name="T10" fmla="*/ 468748941 w 1215"/>
              <a:gd name="T11" fmla="*/ 1186994388 h 552"/>
              <a:gd name="T12" fmla="*/ 461187680 w 1215"/>
              <a:gd name="T13" fmla="*/ 1277720013 h 552"/>
              <a:gd name="T14" fmla="*/ 498990808 w 1215"/>
              <a:gd name="T15" fmla="*/ 1353324700 h 552"/>
              <a:gd name="T16" fmla="*/ 635079210 w 1215"/>
              <a:gd name="T17" fmla="*/ 1391126250 h 552"/>
              <a:gd name="T18" fmla="*/ 725804812 w 1215"/>
              <a:gd name="T19" fmla="*/ 1376005313 h 552"/>
              <a:gd name="T20" fmla="*/ 884573821 w 1215"/>
              <a:gd name="T21" fmla="*/ 1307961888 h 552"/>
              <a:gd name="T22" fmla="*/ 997981616 w 1215"/>
              <a:gd name="T23" fmla="*/ 1315521563 h 552"/>
              <a:gd name="T24" fmla="*/ 1050904090 w 1215"/>
              <a:gd name="T25" fmla="*/ 1307961888 h 552"/>
              <a:gd name="T26" fmla="*/ 1164311886 w 1215"/>
              <a:gd name="T27" fmla="*/ 1353324700 h 552"/>
              <a:gd name="T28" fmla="*/ 1247476227 w 1215"/>
              <a:gd name="T29" fmla="*/ 1345763438 h 552"/>
              <a:gd name="T30" fmla="*/ 1360884022 w 1215"/>
              <a:gd name="T31" fmla="*/ 1300400625 h 552"/>
              <a:gd name="T32" fmla="*/ 1481851491 w 1215"/>
              <a:gd name="T33" fmla="*/ 1315521563 h 552"/>
              <a:gd name="T34" fmla="*/ 1731346101 w 1215"/>
              <a:gd name="T35" fmla="*/ 1224795938 h 552"/>
              <a:gd name="T36" fmla="*/ 1905237631 w 1215"/>
              <a:gd name="T37" fmla="*/ 1179433125 h 552"/>
              <a:gd name="T38" fmla="*/ 2026205100 w 1215"/>
              <a:gd name="T39" fmla="*/ 1194554063 h 552"/>
              <a:gd name="T40" fmla="*/ 2094248507 w 1215"/>
              <a:gd name="T41" fmla="*/ 1149191250 h 552"/>
              <a:gd name="T42" fmla="*/ 2094248507 w 1215"/>
              <a:gd name="T43" fmla="*/ 1103828438 h 552"/>
              <a:gd name="T44" fmla="*/ 1973281038 w 1215"/>
              <a:gd name="T45" fmla="*/ 982860938 h 552"/>
              <a:gd name="T46" fmla="*/ 1973281038 w 1215"/>
              <a:gd name="T47" fmla="*/ 861893438 h 552"/>
              <a:gd name="T48" fmla="*/ 1920358565 w 1215"/>
              <a:gd name="T49" fmla="*/ 839212825 h 552"/>
              <a:gd name="T50" fmla="*/ 1874995764 w 1215"/>
              <a:gd name="T51" fmla="*/ 778729075 h 552"/>
              <a:gd name="T52" fmla="*/ 1769149229 w 1215"/>
              <a:gd name="T53" fmla="*/ 801409688 h 552"/>
              <a:gd name="T54" fmla="*/ 1731346101 w 1215"/>
              <a:gd name="T55" fmla="*/ 816530625 h 552"/>
              <a:gd name="T56" fmla="*/ 1685983300 w 1215"/>
              <a:gd name="T57" fmla="*/ 801409688 h 552"/>
              <a:gd name="T58" fmla="*/ 1678423627 w 1215"/>
              <a:gd name="T59" fmla="*/ 718245325 h 552"/>
              <a:gd name="T60" fmla="*/ 1633060827 w 1215"/>
              <a:gd name="T61" fmla="*/ 604837500 h 552"/>
              <a:gd name="T62" fmla="*/ 1633060827 w 1215"/>
              <a:gd name="T63" fmla="*/ 506552200 h 552"/>
              <a:gd name="T64" fmla="*/ 1595257699 w 1215"/>
              <a:gd name="T65" fmla="*/ 423386250 h 552"/>
              <a:gd name="T66" fmla="*/ 1519653031 w 1215"/>
              <a:gd name="T67" fmla="*/ 378023438 h 552"/>
              <a:gd name="T68" fmla="*/ 1504532097 w 1215"/>
              <a:gd name="T69" fmla="*/ 257055938 h 552"/>
              <a:gd name="T70" fmla="*/ 1640620500 w 1215"/>
              <a:gd name="T71" fmla="*/ 136088438 h 552"/>
              <a:gd name="T72" fmla="*/ 1670862367 w 1215"/>
              <a:gd name="T73" fmla="*/ 83165950 h 552"/>
              <a:gd name="T74" fmla="*/ 1678423627 w 1215"/>
              <a:gd name="T75" fmla="*/ 37803138 h 552"/>
              <a:gd name="T76" fmla="*/ 1746467035 w 1215"/>
              <a:gd name="T77" fmla="*/ 7561263 h 552"/>
              <a:gd name="T78" fmla="*/ 1791829836 w 1215"/>
              <a:gd name="T79" fmla="*/ 68045013 h 552"/>
              <a:gd name="T80" fmla="*/ 1852313570 w 1215"/>
              <a:gd name="T81" fmla="*/ 22682200 h 552"/>
              <a:gd name="T82" fmla="*/ 1912797304 w 1215"/>
              <a:gd name="T83" fmla="*/ 30241875 h 552"/>
              <a:gd name="T84" fmla="*/ 2033764773 w 1215"/>
              <a:gd name="T85" fmla="*/ 0 h 552"/>
              <a:gd name="T86" fmla="*/ 2064006640 w 1215"/>
              <a:gd name="T87" fmla="*/ 7561263 h 552"/>
              <a:gd name="T88" fmla="*/ 2109369441 w 1215"/>
              <a:gd name="T89" fmla="*/ 105846563 h 552"/>
              <a:gd name="T90" fmla="*/ 2147483647 w 1215"/>
              <a:gd name="T91" fmla="*/ 136088438 h 552"/>
              <a:gd name="T92" fmla="*/ 2147483647 w 1215"/>
              <a:gd name="T93" fmla="*/ 143649700 h 552"/>
              <a:gd name="T94" fmla="*/ 2147483647 w 1215"/>
              <a:gd name="T95" fmla="*/ 113407825 h 552"/>
              <a:gd name="T96" fmla="*/ 2147483647 w 1215"/>
              <a:gd name="T97" fmla="*/ 173891575 h 552"/>
              <a:gd name="T98" fmla="*/ 2147483647 w 1215"/>
              <a:gd name="T99" fmla="*/ 158770638 h 552"/>
              <a:gd name="T100" fmla="*/ 2147483647 w 1215"/>
              <a:gd name="T101" fmla="*/ 347781563 h 552"/>
              <a:gd name="T102" fmla="*/ 2147483647 w 1215"/>
              <a:gd name="T103" fmla="*/ 347781563 h 552"/>
              <a:gd name="T104" fmla="*/ 2147483647 w 1215"/>
              <a:gd name="T105" fmla="*/ 257055938 h 552"/>
              <a:gd name="T106" fmla="*/ 2147483647 w 1215"/>
              <a:gd name="T107" fmla="*/ 211693125 h 552"/>
              <a:gd name="T108" fmla="*/ 2147483647 w 1215"/>
              <a:gd name="T109" fmla="*/ 136088438 h 5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215" h="552">
                <a:moveTo>
                  <a:pt x="0" y="408"/>
                </a:moveTo>
                <a:lnTo>
                  <a:pt x="39" y="405"/>
                </a:lnTo>
                <a:lnTo>
                  <a:pt x="72" y="411"/>
                </a:lnTo>
                <a:lnTo>
                  <a:pt x="117" y="420"/>
                </a:lnTo>
                <a:lnTo>
                  <a:pt x="159" y="438"/>
                </a:lnTo>
                <a:lnTo>
                  <a:pt x="186" y="471"/>
                </a:lnTo>
                <a:lnTo>
                  <a:pt x="183" y="507"/>
                </a:lnTo>
                <a:lnTo>
                  <a:pt x="198" y="537"/>
                </a:lnTo>
                <a:lnTo>
                  <a:pt x="252" y="552"/>
                </a:lnTo>
                <a:lnTo>
                  <a:pt x="288" y="546"/>
                </a:lnTo>
                <a:lnTo>
                  <a:pt x="351" y="519"/>
                </a:lnTo>
                <a:lnTo>
                  <a:pt x="396" y="522"/>
                </a:lnTo>
                <a:lnTo>
                  <a:pt x="417" y="519"/>
                </a:lnTo>
                <a:lnTo>
                  <a:pt x="462" y="537"/>
                </a:lnTo>
                <a:lnTo>
                  <a:pt x="495" y="534"/>
                </a:lnTo>
                <a:lnTo>
                  <a:pt x="540" y="516"/>
                </a:lnTo>
                <a:lnTo>
                  <a:pt x="588" y="522"/>
                </a:lnTo>
                <a:lnTo>
                  <a:pt x="687" y="486"/>
                </a:lnTo>
                <a:lnTo>
                  <a:pt x="756" y="468"/>
                </a:lnTo>
                <a:lnTo>
                  <a:pt x="804" y="474"/>
                </a:lnTo>
                <a:lnTo>
                  <a:pt x="831" y="456"/>
                </a:lnTo>
                <a:lnTo>
                  <a:pt x="831" y="438"/>
                </a:lnTo>
                <a:lnTo>
                  <a:pt x="783" y="390"/>
                </a:lnTo>
                <a:lnTo>
                  <a:pt x="783" y="342"/>
                </a:lnTo>
                <a:lnTo>
                  <a:pt x="762" y="333"/>
                </a:lnTo>
                <a:lnTo>
                  <a:pt x="744" y="309"/>
                </a:lnTo>
                <a:lnTo>
                  <a:pt x="702" y="318"/>
                </a:lnTo>
                <a:lnTo>
                  <a:pt x="687" y="324"/>
                </a:lnTo>
                <a:lnTo>
                  <a:pt x="669" y="318"/>
                </a:lnTo>
                <a:lnTo>
                  <a:pt x="666" y="285"/>
                </a:lnTo>
                <a:lnTo>
                  <a:pt x="648" y="240"/>
                </a:lnTo>
                <a:lnTo>
                  <a:pt x="648" y="201"/>
                </a:lnTo>
                <a:lnTo>
                  <a:pt x="633" y="168"/>
                </a:lnTo>
                <a:lnTo>
                  <a:pt x="603" y="150"/>
                </a:lnTo>
                <a:lnTo>
                  <a:pt x="597" y="102"/>
                </a:lnTo>
                <a:lnTo>
                  <a:pt x="651" y="54"/>
                </a:lnTo>
                <a:lnTo>
                  <a:pt x="663" y="33"/>
                </a:lnTo>
                <a:lnTo>
                  <a:pt x="666" y="15"/>
                </a:lnTo>
                <a:lnTo>
                  <a:pt x="693" y="3"/>
                </a:lnTo>
                <a:lnTo>
                  <a:pt x="711" y="27"/>
                </a:lnTo>
                <a:lnTo>
                  <a:pt x="735" y="9"/>
                </a:lnTo>
                <a:lnTo>
                  <a:pt x="759" y="12"/>
                </a:lnTo>
                <a:lnTo>
                  <a:pt x="807" y="0"/>
                </a:lnTo>
                <a:lnTo>
                  <a:pt x="819" y="3"/>
                </a:lnTo>
                <a:lnTo>
                  <a:pt x="837" y="42"/>
                </a:lnTo>
                <a:lnTo>
                  <a:pt x="879" y="54"/>
                </a:lnTo>
                <a:lnTo>
                  <a:pt x="915" y="57"/>
                </a:lnTo>
                <a:lnTo>
                  <a:pt x="951" y="45"/>
                </a:lnTo>
                <a:lnTo>
                  <a:pt x="981" y="69"/>
                </a:lnTo>
                <a:lnTo>
                  <a:pt x="1041" y="63"/>
                </a:lnTo>
                <a:lnTo>
                  <a:pt x="1098" y="138"/>
                </a:lnTo>
                <a:lnTo>
                  <a:pt x="1119" y="138"/>
                </a:lnTo>
                <a:lnTo>
                  <a:pt x="1167" y="102"/>
                </a:lnTo>
                <a:lnTo>
                  <a:pt x="1203" y="84"/>
                </a:lnTo>
                <a:lnTo>
                  <a:pt x="1215" y="54"/>
                </a:lnTo>
              </a:path>
            </a:pathLst>
          </a:custGeom>
          <a:noFill/>
          <a:ln w="127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>
            <a:spLocks/>
          </p:cNvSpPr>
          <p:nvPr/>
        </p:nvSpPr>
        <p:spPr bwMode="auto">
          <a:xfrm>
            <a:off x="649288" y="4945063"/>
            <a:ext cx="1866900" cy="1181100"/>
          </a:xfrm>
          <a:custGeom>
            <a:avLst/>
            <a:gdLst>
              <a:gd name="T0" fmla="*/ 0 w 2007"/>
              <a:gd name="T1" fmla="*/ 772939440 h 1455"/>
              <a:gd name="T2" fmla="*/ 44128419 w 2007"/>
              <a:gd name="T3" fmla="*/ 772939440 h 1455"/>
              <a:gd name="T4" fmla="*/ 62298834 w 2007"/>
              <a:gd name="T5" fmla="*/ 774916057 h 1455"/>
              <a:gd name="T6" fmla="*/ 106427253 w 2007"/>
              <a:gd name="T7" fmla="*/ 765032158 h 1455"/>
              <a:gd name="T8" fmla="*/ 137576670 w 2007"/>
              <a:gd name="T9" fmla="*/ 788754003 h 1455"/>
              <a:gd name="T10" fmla="*/ 158343258 w 2007"/>
              <a:gd name="T11" fmla="*/ 792707238 h 1455"/>
              <a:gd name="T12" fmla="*/ 192087918 w 2007"/>
              <a:gd name="T13" fmla="*/ 786777386 h 1455"/>
              <a:gd name="T14" fmla="*/ 231024922 w 2007"/>
              <a:gd name="T15" fmla="*/ 800614520 h 1455"/>
              <a:gd name="T16" fmla="*/ 256982924 w 2007"/>
              <a:gd name="T17" fmla="*/ 812475849 h 1455"/>
              <a:gd name="T18" fmla="*/ 277748582 w 2007"/>
              <a:gd name="T19" fmla="*/ 836197694 h 1455"/>
              <a:gd name="T20" fmla="*/ 290727584 w 2007"/>
              <a:gd name="T21" fmla="*/ 863873587 h 1455"/>
              <a:gd name="T22" fmla="*/ 290727584 w 2007"/>
              <a:gd name="T23" fmla="*/ 927131842 h 1455"/>
              <a:gd name="T24" fmla="*/ 301111343 w 2007"/>
              <a:gd name="T25" fmla="*/ 937015741 h 1455"/>
              <a:gd name="T26" fmla="*/ 321877001 w 2007"/>
              <a:gd name="T27" fmla="*/ 942946405 h 1455"/>
              <a:gd name="T28" fmla="*/ 376389179 w 2007"/>
              <a:gd name="T29" fmla="*/ 954806922 h 1455"/>
              <a:gd name="T30" fmla="*/ 415325252 w 2007"/>
              <a:gd name="T31" fmla="*/ 958760969 h 1455"/>
              <a:gd name="T32" fmla="*/ 459453671 w 2007"/>
              <a:gd name="T33" fmla="*/ 944923023 h 1455"/>
              <a:gd name="T34" fmla="*/ 526943920 w 2007"/>
              <a:gd name="T35" fmla="*/ 917247942 h 1455"/>
              <a:gd name="T36" fmla="*/ 589242754 w 2007"/>
              <a:gd name="T37" fmla="*/ 913293895 h 1455"/>
              <a:gd name="T38" fmla="*/ 651541589 w 2007"/>
              <a:gd name="T39" fmla="*/ 921201177 h 1455"/>
              <a:gd name="T40" fmla="*/ 685287178 w 2007"/>
              <a:gd name="T41" fmla="*/ 940969788 h 1455"/>
              <a:gd name="T42" fmla="*/ 747586013 w 2007"/>
              <a:gd name="T43" fmla="*/ 927131842 h 1455"/>
              <a:gd name="T44" fmla="*/ 778735430 w 2007"/>
              <a:gd name="T45" fmla="*/ 919224560 h 1455"/>
              <a:gd name="T46" fmla="*/ 822863848 w 2007"/>
              <a:gd name="T47" fmla="*/ 903409996 h 1455"/>
              <a:gd name="T48" fmla="*/ 856608508 w 2007"/>
              <a:gd name="T49" fmla="*/ 917247942 h 1455"/>
              <a:gd name="T50" fmla="*/ 887757925 w 2007"/>
              <a:gd name="T51" fmla="*/ 917247942 h 1455"/>
              <a:gd name="T52" fmla="*/ 986398521 w 2007"/>
              <a:gd name="T53" fmla="*/ 883641386 h 1455"/>
              <a:gd name="T54" fmla="*/ 1040909769 w 2007"/>
              <a:gd name="T55" fmla="*/ 877710721 h 1455"/>
              <a:gd name="T56" fmla="*/ 1069463013 w 2007"/>
              <a:gd name="T57" fmla="*/ 861896158 h 1455"/>
              <a:gd name="T58" fmla="*/ 1126570433 w 2007"/>
              <a:gd name="T59" fmla="*/ 861896158 h 1455"/>
              <a:gd name="T60" fmla="*/ 1209635856 w 2007"/>
              <a:gd name="T61" fmla="*/ 852012258 h 1455"/>
              <a:gd name="T62" fmla="*/ 1232997686 w 2007"/>
              <a:gd name="T63" fmla="*/ 836197694 h 1455"/>
              <a:gd name="T64" fmla="*/ 1731388361 w 2007"/>
              <a:gd name="T65" fmla="*/ 836197694 h 1455"/>
              <a:gd name="T66" fmla="*/ 1736579776 w 2007"/>
              <a:gd name="T67" fmla="*/ 776892675 h 1455"/>
              <a:gd name="T68" fmla="*/ 1702834186 w 2007"/>
              <a:gd name="T69" fmla="*/ 705727138 h 1455"/>
              <a:gd name="T70" fmla="*/ 1702834186 w 2007"/>
              <a:gd name="T71" fmla="*/ 0 h 1455"/>
              <a:gd name="T72" fmla="*/ 280344755 w 2007"/>
              <a:gd name="T73" fmla="*/ 0 h 145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07" h="1455">
                <a:moveTo>
                  <a:pt x="0" y="1173"/>
                </a:moveTo>
                <a:lnTo>
                  <a:pt x="51" y="1173"/>
                </a:lnTo>
                <a:lnTo>
                  <a:pt x="72" y="1176"/>
                </a:lnTo>
                <a:lnTo>
                  <a:pt x="123" y="1161"/>
                </a:lnTo>
                <a:lnTo>
                  <a:pt x="159" y="1197"/>
                </a:lnTo>
                <a:lnTo>
                  <a:pt x="183" y="1203"/>
                </a:lnTo>
                <a:lnTo>
                  <a:pt x="222" y="1194"/>
                </a:lnTo>
                <a:lnTo>
                  <a:pt x="267" y="1215"/>
                </a:lnTo>
                <a:lnTo>
                  <a:pt x="297" y="1233"/>
                </a:lnTo>
                <a:lnTo>
                  <a:pt x="321" y="1269"/>
                </a:lnTo>
                <a:lnTo>
                  <a:pt x="336" y="1311"/>
                </a:lnTo>
                <a:lnTo>
                  <a:pt x="336" y="1407"/>
                </a:lnTo>
                <a:lnTo>
                  <a:pt x="348" y="1422"/>
                </a:lnTo>
                <a:lnTo>
                  <a:pt x="372" y="1431"/>
                </a:lnTo>
                <a:lnTo>
                  <a:pt x="435" y="1449"/>
                </a:lnTo>
                <a:lnTo>
                  <a:pt x="480" y="1455"/>
                </a:lnTo>
                <a:lnTo>
                  <a:pt x="531" y="1434"/>
                </a:lnTo>
                <a:lnTo>
                  <a:pt x="609" y="1392"/>
                </a:lnTo>
                <a:lnTo>
                  <a:pt x="681" y="1386"/>
                </a:lnTo>
                <a:lnTo>
                  <a:pt x="753" y="1398"/>
                </a:lnTo>
                <a:lnTo>
                  <a:pt x="792" y="1428"/>
                </a:lnTo>
                <a:lnTo>
                  <a:pt x="864" y="1407"/>
                </a:lnTo>
                <a:lnTo>
                  <a:pt x="900" y="1395"/>
                </a:lnTo>
                <a:lnTo>
                  <a:pt x="951" y="1371"/>
                </a:lnTo>
                <a:lnTo>
                  <a:pt x="990" y="1392"/>
                </a:lnTo>
                <a:lnTo>
                  <a:pt x="1026" y="1392"/>
                </a:lnTo>
                <a:lnTo>
                  <a:pt x="1140" y="1341"/>
                </a:lnTo>
                <a:lnTo>
                  <a:pt x="1203" y="1332"/>
                </a:lnTo>
                <a:lnTo>
                  <a:pt x="1236" y="1308"/>
                </a:lnTo>
                <a:lnTo>
                  <a:pt x="1302" y="1308"/>
                </a:lnTo>
                <a:lnTo>
                  <a:pt x="1398" y="1293"/>
                </a:lnTo>
                <a:lnTo>
                  <a:pt x="1425" y="1269"/>
                </a:lnTo>
                <a:lnTo>
                  <a:pt x="2001" y="1269"/>
                </a:lnTo>
                <a:lnTo>
                  <a:pt x="2007" y="1179"/>
                </a:lnTo>
                <a:lnTo>
                  <a:pt x="1968" y="1071"/>
                </a:lnTo>
                <a:lnTo>
                  <a:pt x="1968" y="0"/>
                </a:lnTo>
                <a:lnTo>
                  <a:pt x="324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073525" y="-9525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/>
              <a:t>WIND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041775" y="347663"/>
            <a:ext cx="106045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Loess</a:t>
            </a:r>
          </a:p>
          <a:p>
            <a:pPr algn="ctr" eaLnBrk="1" hangingPunct="1"/>
            <a:r>
              <a:rPr lang="en-US"/>
              <a:t>Palouse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/>
              <a:t>D. Hardin</a:t>
            </a:r>
          </a:p>
        </p:txBody>
      </p:sp>
      <p:pic>
        <p:nvPicPr>
          <p:cNvPr id="11272" name="Picture 8" descr="800px-Palouse_from_Steptoe_But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>
            <a:fillRect/>
          </a:stretch>
        </p:blipFill>
        <p:spPr bwMode="auto">
          <a:xfrm>
            <a:off x="609600" y="1125538"/>
            <a:ext cx="78486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Palouse_lo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4816475"/>
            <a:ext cx="2692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Freeform 10"/>
          <p:cNvSpPr>
            <a:spLocks/>
          </p:cNvSpPr>
          <p:nvPr/>
        </p:nvSpPr>
        <p:spPr bwMode="auto">
          <a:xfrm>
            <a:off x="1422400" y="4938713"/>
            <a:ext cx="1347788" cy="1436687"/>
          </a:xfrm>
          <a:custGeom>
            <a:avLst/>
            <a:gdLst>
              <a:gd name="T0" fmla="*/ 46719597 w 1449"/>
              <a:gd name="T1" fmla="*/ 1072926307 h 1767"/>
              <a:gd name="T2" fmla="*/ 109012702 w 1449"/>
              <a:gd name="T3" fmla="*/ 942033308 h 1767"/>
              <a:gd name="T4" fmla="*/ 147946010 w 1449"/>
              <a:gd name="T5" fmla="*/ 1033261713 h 1767"/>
              <a:gd name="T6" fmla="*/ 168709758 w 1449"/>
              <a:gd name="T7" fmla="*/ 1088791657 h 1767"/>
              <a:gd name="T8" fmla="*/ 298487139 w 1449"/>
              <a:gd name="T9" fmla="*/ 1051110130 h 1767"/>
              <a:gd name="T10" fmla="*/ 256958712 w 1449"/>
              <a:gd name="T11" fmla="*/ 993597118 h 1767"/>
              <a:gd name="T12" fmla="*/ 334824397 w 1449"/>
              <a:gd name="T13" fmla="*/ 1045160929 h 1767"/>
              <a:gd name="T14" fmla="*/ 402308672 w 1449"/>
              <a:gd name="T15" fmla="*/ 973764821 h 1767"/>
              <a:gd name="T16" fmla="*/ 462005728 w 1449"/>
              <a:gd name="T17" fmla="*/ 932117159 h 1767"/>
              <a:gd name="T18" fmla="*/ 635907586 w 1449"/>
              <a:gd name="T19" fmla="*/ 834938740 h 1767"/>
              <a:gd name="T20" fmla="*/ 526894883 w 1449"/>
              <a:gd name="T21" fmla="*/ 783374930 h 1767"/>
              <a:gd name="T22" fmla="*/ 755301697 w 1449"/>
              <a:gd name="T23" fmla="*/ 553320444 h 1767"/>
              <a:gd name="T24" fmla="*/ 737133069 w 1449"/>
              <a:gd name="T25" fmla="*/ 440276675 h 1767"/>
              <a:gd name="T26" fmla="*/ 500939035 w 1449"/>
              <a:gd name="T27" fmla="*/ 360947485 h 1767"/>
              <a:gd name="T28" fmla="*/ 285509680 w 1449"/>
              <a:gd name="T29" fmla="*/ 392678998 h 1767"/>
              <a:gd name="T30" fmla="*/ 176496978 w 1449"/>
              <a:gd name="T31" fmla="*/ 374829768 h 1767"/>
              <a:gd name="T32" fmla="*/ 241385203 w 1449"/>
              <a:gd name="T33" fmla="*/ 309383675 h 1767"/>
              <a:gd name="T34" fmla="*/ 269936171 w 1449"/>
              <a:gd name="T35" fmla="*/ 277652162 h 1767"/>
              <a:gd name="T36" fmla="*/ 184283267 w 1449"/>
              <a:gd name="T37" fmla="*/ 134859134 h 1767"/>
              <a:gd name="T38" fmla="*/ 256958712 w 1449"/>
              <a:gd name="T39" fmla="*/ 210222189 h 1767"/>
              <a:gd name="T40" fmla="*/ 308869479 w 1449"/>
              <a:gd name="T41" fmla="*/ 206255241 h 1767"/>
              <a:gd name="T42" fmla="*/ 365971415 w 1449"/>
              <a:gd name="T43" fmla="*/ 138826081 h 1767"/>
              <a:gd name="T44" fmla="*/ 386735163 w 1449"/>
              <a:gd name="T45" fmla="*/ 39664595 h 1767"/>
              <a:gd name="T46" fmla="*/ 332229277 w 1449"/>
              <a:gd name="T47" fmla="*/ 1983067 h 1767"/>
              <a:gd name="T48" fmla="*/ 428263590 w 1449"/>
              <a:gd name="T49" fmla="*/ 77346122 h 1767"/>
              <a:gd name="T50" fmla="*/ 443837099 w 1449"/>
              <a:gd name="T51" fmla="*/ 140809148 h 1767"/>
              <a:gd name="T52" fmla="*/ 404903792 w 1449"/>
              <a:gd name="T53" fmla="*/ 198322973 h 1767"/>
              <a:gd name="T54" fmla="*/ 537276293 w 1449"/>
              <a:gd name="T55" fmla="*/ 273685215 h 1767"/>
              <a:gd name="T56" fmla="*/ 589187059 w 1449"/>
              <a:gd name="T57" fmla="*/ 303433661 h 1767"/>
              <a:gd name="T58" fmla="*/ 734537949 w 1449"/>
              <a:gd name="T59" fmla="*/ 339132121 h 1767"/>
              <a:gd name="T60" fmla="*/ 929203555 w 1449"/>
              <a:gd name="T61" fmla="*/ 430360526 h 1767"/>
              <a:gd name="T62" fmla="*/ 1017451579 w 1449"/>
              <a:gd name="T63" fmla="*/ 485890470 h 1767"/>
              <a:gd name="T64" fmla="*/ 1027833919 w 1449"/>
              <a:gd name="T65" fmla="*/ 591001971 h 1767"/>
              <a:gd name="T66" fmla="*/ 1046002547 w 1449"/>
              <a:gd name="T67" fmla="*/ 632649633 h 1767"/>
              <a:gd name="T68" fmla="*/ 1149824080 w 1449"/>
              <a:gd name="T69" fmla="*/ 688179578 h 1767"/>
              <a:gd name="T70" fmla="*/ 1206926016 w 1449"/>
              <a:gd name="T71" fmla="*/ 745693402 h 1767"/>
              <a:gd name="T72" fmla="*/ 1253645613 w 1449"/>
              <a:gd name="T73" fmla="*/ 856754104 h 1767"/>
              <a:gd name="T74" fmla="*/ 1134250571 w 1449"/>
              <a:gd name="T75" fmla="*/ 930133279 h 1767"/>
              <a:gd name="T76" fmla="*/ 1058980006 w 1449"/>
              <a:gd name="T77" fmla="*/ 1043177862 h 1767"/>
              <a:gd name="T78" fmla="*/ 861719280 w 1449"/>
              <a:gd name="T79" fmla="*/ 965831740 h 1767"/>
              <a:gd name="T80" fmla="*/ 924012386 w 1449"/>
              <a:gd name="T81" fmla="*/ 957898658 h 1767"/>
              <a:gd name="T82" fmla="*/ 944776134 w 1449"/>
              <a:gd name="T83" fmla="*/ 920217131 h 1767"/>
              <a:gd name="T84" fmla="*/ 859123230 w 1449"/>
              <a:gd name="T85" fmla="*/ 878569469 h 1767"/>
              <a:gd name="T86" fmla="*/ 913630046 w 1449"/>
              <a:gd name="T87" fmla="*/ 834938740 h 1767"/>
              <a:gd name="T88" fmla="*/ 983709442 w 1449"/>
              <a:gd name="T89" fmla="*/ 815106443 h 1767"/>
              <a:gd name="T90" fmla="*/ 879887909 w 1449"/>
              <a:gd name="T91" fmla="*/ 771475714 h 1767"/>
              <a:gd name="T92" fmla="*/ 825382023 w 1449"/>
              <a:gd name="T93" fmla="*/ 753626484 h 1767"/>
              <a:gd name="T94" fmla="*/ 770875206 w 1449"/>
              <a:gd name="T95" fmla="*/ 791308011 h 1767"/>
              <a:gd name="T96" fmla="*/ 713773270 w 1449"/>
              <a:gd name="T97" fmla="*/ 888485617 h 1767"/>
              <a:gd name="T98" fmla="*/ 651480165 w 1449"/>
              <a:gd name="T99" fmla="*/ 942033308 h 1767"/>
              <a:gd name="T100" fmla="*/ 565827261 w 1449"/>
              <a:gd name="T101" fmla="*/ 1013429416 h 1767"/>
              <a:gd name="T102" fmla="*/ 482770406 w 1449"/>
              <a:gd name="T103" fmla="*/ 1053094010 h 1767"/>
              <a:gd name="T104" fmla="*/ 236194034 w 1449"/>
              <a:gd name="T105" fmla="*/ 1112590089 h 1767"/>
              <a:gd name="T106" fmla="*/ 132372501 w 1449"/>
              <a:gd name="T107" fmla="*/ 1100690873 h 1767"/>
              <a:gd name="T108" fmla="*/ 36337257 w 1449"/>
              <a:gd name="T109" fmla="*/ 1148288549 h 17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49" h="1767">
                <a:moveTo>
                  <a:pt x="0" y="1767"/>
                </a:moveTo>
                <a:lnTo>
                  <a:pt x="21" y="1662"/>
                </a:lnTo>
                <a:lnTo>
                  <a:pt x="54" y="1623"/>
                </a:lnTo>
                <a:lnTo>
                  <a:pt x="54" y="1536"/>
                </a:lnTo>
                <a:lnTo>
                  <a:pt x="81" y="1425"/>
                </a:lnTo>
                <a:lnTo>
                  <a:pt x="126" y="1425"/>
                </a:lnTo>
                <a:lnTo>
                  <a:pt x="174" y="1449"/>
                </a:lnTo>
                <a:lnTo>
                  <a:pt x="207" y="1515"/>
                </a:lnTo>
                <a:lnTo>
                  <a:pt x="171" y="1563"/>
                </a:lnTo>
                <a:lnTo>
                  <a:pt x="180" y="1593"/>
                </a:lnTo>
                <a:lnTo>
                  <a:pt x="210" y="1605"/>
                </a:lnTo>
                <a:lnTo>
                  <a:pt x="195" y="1647"/>
                </a:lnTo>
                <a:lnTo>
                  <a:pt x="234" y="1656"/>
                </a:lnTo>
                <a:lnTo>
                  <a:pt x="285" y="1623"/>
                </a:lnTo>
                <a:lnTo>
                  <a:pt x="345" y="1590"/>
                </a:lnTo>
                <a:lnTo>
                  <a:pt x="345" y="1566"/>
                </a:lnTo>
                <a:lnTo>
                  <a:pt x="303" y="1533"/>
                </a:lnTo>
                <a:lnTo>
                  <a:pt x="297" y="1503"/>
                </a:lnTo>
                <a:lnTo>
                  <a:pt x="321" y="1491"/>
                </a:lnTo>
                <a:lnTo>
                  <a:pt x="357" y="1503"/>
                </a:lnTo>
                <a:lnTo>
                  <a:pt x="387" y="1581"/>
                </a:lnTo>
                <a:lnTo>
                  <a:pt x="414" y="1545"/>
                </a:lnTo>
                <a:lnTo>
                  <a:pt x="429" y="1491"/>
                </a:lnTo>
                <a:lnTo>
                  <a:pt x="465" y="1473"/>
                </a:lnTo>
                <a:lnTo>
                  <a:pt x="483" y="1413"/>
                </a:lnTo>
                <a:lnTo>
                  <a:pt x="516" y="1401"/>
                </a:lnTo>
                <a:lnTo>
                  <a:pt x="534" y="1410"/>
                </a:lnTo>
                <a:lnTo>
                  <a:pt x="651" y="1323"/>
                </a:lnTo>
                <a:lnTo>
                  <a:pt x="687" y="1281"/>
                </a:lnTo>
                <a:lnTo>
                  <a:pt x="735" y="1263"/>
                </a:lnTo>
                <a:lnTo>
                  <a:pt x="678" y="1254"/>
                </a:lnTo>
                <a:lnTo>
                  <a:pt x="624" y="1230"/>
                </a:lnTo>
                <a:lnTo>
                  <a:pt x="609" y="1185"/>
                </a:lnTo>
                <a:lnTo>
                  <a:pt x="642" y="1050"/>
                </a:lnTo>
                <a:lnTo>
                  <a:pt x="735" y="933"/>
                </a:lnTo>
                <a:lnTo>
                  <a:pt x="873" y="837"/>
                </a:lnTo>
                <a:lnTo>
                  <a:pt x="927" y="780"/>
                </a:lnTo>
                <a:lnTo>
                  <a:pt x="897" y="753"/>
                </a:lnTo>
                <a:lnTo>
                  <a:pt x="852" y="666"/>
                </a:lnTo>
                <a:lnTo>
                  <a:pt x="801" y="609"/>
                </a:lnTo>
                <a:lnTo>
                  <a:pt x="630" y="549"/>
                </a:lnTo>
                <a:lnTo>
                  <a:pt x="579" y="546"/>
                </a:lnTo>
                <a:lnTo>
                  <a:pt x="531" y="516"/>
                </a:lnTo>
                <a:lnTo>
                  <a:pt x="480" y="552"/>
                </a:lnTo>
                <a:lnTo>
                  <a:pt x="330" y="594"/>
                </a:lnTo>
                <a:lnTo>
                  <a:pt x="273" y="630"/>
                </a:lnTo>
                <a:lnTo>
                  <a:pt x="213" y="612"/>
                </a:lnTo>
                <a:lnTo>
                  <a:pt x="204" y="567"/>
                </a:lnTo>
                <a:lnTo>
                  <a:pt x="252" y="516"/>
                </a:lnTo>
                <a:lnTo>
                  <a:pt x="246" y="462"/>
                </a:lnTo>
                <a:lnTo>
                  <a:pt x="279" y="468"/>
                </a:lnTo>
                <a:lnTo>
                  <a:pt x="300" y="492"/>
                </a:lnTo>
                <a:lnTo>
                  <a:pt x="321" y="465"/>
                </a:lnTo>
                <a:lnTo>
                  <a:pt x="312" y="420"/>
                </a:lnTo>
                <a:lnTo>
                  <a:pt x="276" y="369"/>
                </a:lnTo>
                <a:lnTo>
                  <a:pt x="225" y="303"/>
                </a:lnTo>
                <a:lnTo>
                  <a:pt x="213" y="204"/>
                </a:lnTo>
                <a:lnTo>
                  <a:pt x="243" y="186"/>
                </a:lnTo>
                <a:lnTo>
                  <a:pt x="306" y="279"/>
                </a:lnTo>
                <a:lnTo>
                  <a:pt x="297" y="318"/>
                </a:lnTo>
                <a:lnTo>
                  <a:pt x="318" y="357"/>
                </a:lnTo>
                <a:lnTo>
                  <a:pt x="369" y="369"/>
                </a:lnTo>
                <a:lnTo>
                  <a:pt x="357" y="312"/>
                </a:lnTo>
                <a:lnTo>
                  <a:pt x="393" y="258"/>
                </a:lnTo>
                <a:lnTo>
                  <a:pt x="369" y="195"/>
                </a:lnTo>
                <a:lnTo>
                  <a:pt x="423" y="210"/>
                </a:lnTo>
                <a:lnTo>
                  <a:pt x="426" y="168"/>
                </a:lnTo>
                <a:lnTo>
                  <a:pt x="411" y="78"/>
                </a:lnTo>
                <a:lnTo>
                  <a:pt x="447" y="60"/>
                </a:lnTo>
                <a:lnTo>
                  <a:pt x="426" y="27"/>
                </a:lnTo>
                <a:lnTo>
                  <a:pt x="387" y="33"/>
                </a:lnTo>
                <a:lnTo>
                  <a:pt x="384" y="3"/>
                </a:lnTo>
                <a:lnTo>
                  <a:pt x="495" y="0"/>
                </a:lnTo>
                <a:lnTo>
                  <a:pt x="477" y="51"/>
                </a:lnTo>
                <a:lnTo>
                  <a:pt x="495" y="117"/>
                </a:lnTo>
                <a:lnTo>
                  <a:pt x="549" y="135"/>
                </a:lnTo>
                <a:lnTo>
                  <a:pt x="480" y="174"/>
                </a:lnTo>
                <a:lnTo>
                  <a:pt x="513" y="213"/>
                </a:lnTo>
                <a:lnTo>
                  <a:pt x="453" y="231"/>
                </a:lnTo>
                <a:lnTo>
                  <a:pt x="516" y="285"/>
                </a:lnTo>
                <a:lnTo>
                  <a:pt x="468" y="300"/>
                </a:lnTo>
                <a:lnTo>
                  <a:pt x="513" y="369"/>
                </a:lnTo>
                <a:lnTo>
                  <a:pt x="624" y="348"/>
                </a:lnTo>
                <a:lnTo>
                  <a:pt x="621" y="414"/>
                </a:lnTo>
                <a:lnTo>
                  <a:pt x="597" y="453"/>
                </a:lnTo>
                <a:lnTo>
                  <a:pt x="651" y="465"/>
                </a:lnTo>
                <a:lnTo>
                  <a:pt x="681" y="459"/>
                </a:lnTo>
                <a:lnTo>
                  <a:pt x="750" y="498"/>
                </a:lnTo>
                <a:lnTo>
                  <a:pt x="813" y="462"/>
                </a:lnTo>
                <a:lnTo>
                  <a:pt x="849" y="513"/>
                </a:lnTo>
                <a:lnTo>
                  <a:pt x="957" y="501"/>
                </a:lnTo>
                <a:lnTo>
                  <a:pt x="1032" y="606"/>
                </a:lnTo>
                <a:lnTo>
                  <a:pt x="1074" y="651"/>
                </a:lnTo>
                <a:lnTo>
                  <a:pt x="1116" y="636"/>
                </a:lnTo>
                <a:lnTo>
                  <a:pt x="1167" y="687"/>
                </a:lnTo>
                <a:lnTo>
                  <a:pt x="1176" y="735"/>
                </a:lnTo>
                <a:lnTo>
                  <a:pt x="1233" y="849"/>
                </a:lnTo>
                <a:lnTo>
                  <a:pt x="1242" y="894"/>
                </a:lnTo>
                <a:lnTo>
                  <a:pt x="1188" y="894"/>
                </a:lnTo>
                <a:lnTo>
                  <a:pt x="1161" y="927"/>
                </a:lnTo>
                <a:lnTo>
                  <a:pt x="1185" y="945"/>
                </a:lnTo>
                <a:lnTo>
                  <a:pt x="1209" y="957"/>
                </a:lnTo>
                <a:lnTo>
                  <a:pt x="1281" y="945"/>
                </a:lnTo>
                <a:lnTo>
                  <a:pt x="1314" y="945"/>
                </a:lnTo>
                <a:lnTo>
                  <a:pt x="1329" y="1041"/>
                </a:lnTo>
                <a:lnTo>
                  <a:pt x="1320" y="1074"/>
                </a:lnTo>
                <a:lnTo>
                  <a:pt x="1368" y="1086"/>
                </a:lnTo>
                <a:lnTo>
                  <a:pt x="1395" y="1128"/>
                </a:lnTo>
                <a:lnTo>
                  <a:pt x="1425" y="1185"/>
                </a:lnTo>
                <a:lnTo>
                  <a:pt x="1443" y="1236"/>
                </a:lnTo>
                <a:lnTo>
                  <a:pt x="1449" y="1296"/>
                </a:lnTo>
                <a:lnTo>
                  <a:pt x="1377" y="1329"/>
                </a:lnTo>
                <a:lnTo>
                  <a:pt x="1377" y="1425"/>
                </a:lnTo>
                <a:lnTo>
                  <a:pt x="1311" y="1407"/>
                </a:lnTo>
                <a:lnTo>
                  <a:pt x="1281" y="1377"/>
                </a:lnTo>
                <a:lnTo>
                  <a:pt x="1248" y="1494"/>
                </a:lnTo>
                <a:lnTo>
                  <a:pt x="1224" y="1578"/>
                </a:lnTo>
                <a:lnTo>
                  <a:pt x="1185" y="1569"/>
                </a:lnTo>
                <a:lnTo>
                  <a:pt x="1089" y="1569"/>
                </a:lnTo>
                <a:lnTo>
                  <a:pt x="996" y="1461"/>
                </a:lnTo>
                <a:lnTo>
                  <a:pt x="984" y="1428"/>
                </a:lnTo>
                <a:lnTo>
                  <a:pt x="1011" y="1428"/>
                </a:lnTo>
                <a:lnTo>
                  <a:pt x="1068" y="1449"/>
                </a:lnTo>
                <a:lnTo>
                  <a:pt x="1101" y="1440"/>
                </a:lnTo>
                <a:lnTo>
                  <a:pt x="1137" y="1425"/>
                </a:lnTo>
                <a:lnTo>
                  <a:pt x="1092" y="1392"/>
                </a:lnTo>
                <a:lnTo>
                  <a:pt x="1059" y="1344"/>
                </a:lnTo>
                <a:lnTo>
                  <a:pt x="1029" y="1371"/>
                </a:lnTo>
                <a:lnTo>
                  <a:pt x="993" y="1329"/>
                </a:lnTo>
                <a:lnTo>
                  <a:pt x="1008" y="1305"/>
                </a:lnTo>
                <a:lnTo>
                  <a:pt x="993" y="1281"/>
                </a:lnTo>
                <a:lnTo>
                  <a:pt x="1056" y="1263"/>
                </a:lnTo>
                <a:lnTo>
                  <a:pt x="1077" y="1239"/>
                </a:lnTo>
                <a:lnTo>
                  <a:pt x="1116" y="1245"/>
                </a:lnTo>
                <a:lnTo>
                  <a:pt x="1137" y="1233"/>
                </a:lnTo>
                <a:lnTo>
                  <a:pt x="1107" y="1209"/>
                </a:lnTo>
                <a:lnTo>
                  <a:pt x="1053" y="1197"/>
                </a:lnTo>
                <a:lnTo>
                  <a:pt x="1017" y="1167"/>
                </a:lnTo>
                <a:lnTo>
                  <a:pt x="993" y="1137"/>
                </a:lnTo>
                <a:lnTo>
                  <a:pt x="978" y="1155"/>
                </a:lnTo>
                <a:lnTo>
                  <a:pt x="954" y="1140"/>
                </a:lnTo>
                <a:lnTo>
                  <a:pt x="930" y="1155"/>
                </a:lnTo>
                <a:lnTo>
                  <a:pt x="921" y="1188"/>
                </a:lnTo>
                <a:lnTo>
                  <a:pt x="891" y="1197"/>
                </a:lnTo>
                <a:lnTo>
                  <a:pt x="828" y="1251"/>
                </a:lnTo>
                <a:lnTo>
                  <a:pt x="822" y="1308"/>
                </a:lnTo>
                <a:lnTo>
                  <a:pt x="825" y="1344"/>
                </a:lnTo>
                <a:lnTo>
                  <a:pt x="780" y="1347"/>
                </a:lnTo>
                <a:lnTo>
                  <a:pt x="759" y="1371"/>
                </a:lnTo>
                <a:lnTo>
                  <a:pt x="753" y="1425"/>
                </a:lnTo>
                <a:lnTo>
                  <a:pt x="696" y="1443"/>
                </a:lnTo>
                <a:lnTo>
                  <a:pt x="687" y="1491"/>
                </a:lnTo>
                <a:lnTo>
                  <a:pt x="654" y="1533"/>
                </a:lnTo>
                <a:lnTo>
                  <a:pt x="627" y="1545"/>
                </a:lnTo>
                <a:lnTo>
                  <a:pt x="609" y="1569"/>
                </a:lnTo>
                <a:lnTo>
                  <a:pt x="558" y="1593"/>
                </a:lnTo>
                <a:lnTo>
                  <a:pt x="492" y="1590"/>
                </a:lnTo>
                <a:lnTo>
                  <a:pt x="402" y="1650"/>
                </a:lnTo>
                <a:lnTo>
                  <a:pt x="273" y="1683"/>
                </a:lnTo>
                <a:lnTo>
                  <a:pt x="207" y="1686"/>
                </a:lnTo>
                <a:lnTo>
                  <a:pt x="186" y="1707"/>
                </a:lnTo>
                <a:lnTo>
                  <a:pt x="153" y="1665"/>
                </a:lnTo>
                <a:lnTo>
                  <a:pt x="135" y="1698"/>
                </a:lnTo>
                <a:lnTo>
                  <a:pt x="93" y="1710"/>
                </a:lnTo>
                <a:lnTo>
                  <a:pt x="42" y="1737"/>
                </a:lnTo>
                <a:lnTo>
                  <a:pt x="18" y="1767"/>
                </a:lnTo>
                <a:lnTo>
                  <a:pt x="0" y="1767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75" name="Picture 11" descr="Palouse_20110619__MG_5223-Ed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4802188"/>
            <a:ext cx="25146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990600" y="5486400"/>
            <a:ext cx="609600" cy="381000"/>
          </a:xfrm>
          <a:custGeom>
            <a:avLst/>
            <a:gdLst>
              <a:gd name="T0" fmla="*/ 12903200 w 21600"/>
              <a:gd name="T1" fmla="*/ 0 h 21600"/>
              <a:gd name="T2" fmla="*/ 0 w 21600"/>
              <a:gd name="T3" fmla="*/ 3360208 h 21600"/>
              <a:gd name="T4" fmla="*/ 12903200 w 21600"/>
              <a:gd name="T5" fmla="*/ 6720417 h 21600"/>
              <a:gd name="T6" fmla="*/ 17204267 w 21600"/>
              <a:gd name="T7" fmla="*/ 33602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CC99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/>
              <a:t>winds</a:t>
            </a: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304800" y="533400"/>
            <a:ext cx="2590800" cy="1371600"/>
          </a:xfrm>
          <a:prstGeom prst="irregularSeal1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latin typeface="Impact" pitchFamily="34" charset="0"/>
              </a:rPr>
              <a:t>IMPORTANT TO</a:t>
            </a:r>
          </a:p>
          <a:p>
            <a:pPr algn="ctr"/>
            <a:r>
              <a:rPr lang="en-US" sz="1400">
                <a:latin typeface="Impact" pitchFamily="34" charset="0"/>
              </a:rPr>
              <a:t>REMEMBER!</a:t>
            </a:r>
          </a:p>
        </p:txBody>
      </p:sp>
      <p:grpSp>
        <p:nvGrpSpPr>
          <p:cNvPr id="11281" name="Group 17"/>
          <p:cNvGrpSpPr>
            <a:grpSpLocks/>
          </p:cNvGrpSpPr>
          <p:nvPr/>
        </p:nvGrpSpPr>
        <p:grpSpPr bwMode="auto">
          <a:xfrm>
            <a:off x="2033588" y="5414963"/>
            <a:ext cx="860425" cy="681037"/>
            <a:chOff x="1281" y="3411"/>
            <a:chExt cx="542" cy="429"/>
          </a:xfrm>
        </p:grpSpPr>
        <p:sp>
          <p:nvSpPr>
            <p:cNvPr id="22543" name="Freeform 15"/>
            <p:cNvSpPr>
              <a:spLocks/>
            </p:cNvSpPr>
            <p:nvPr/>
          </p:nvSpPr>
          <p:spPr bwMode="auto">
            <a:xfrm>
              <a:off x="1296" y="3411"/>
              <a:ext cx="458" cy="429"/>
            </a:xfrm>
            <a:custGeom>
              <a:avLst/>
              <a:gdLst>
                <a:gd name="T0" fmla="*/ 68 w 458"/>
                <a:gd name="T1" fmla="*/ 351 h 429"/>
                <a:gd name="T2" fmla="*/ 27 w 458"/>
                <a:gd name="T3" fmla="*/ 409 h 429"/>
                <a:gd name="T4" fmla="*/ 32 w 458"/>
                <a:gd name="T5" fmla="*/ 333 h 429"/>
                <a:gd name="T6" fmla="*/ 37 w 458"/>
                <a:gd name="T7" fmla="*/ 316 h 429"/>
                <a:gd name="T8" fmla="*/ 44 w 458"/>
                <a:gd name="T9" fmla="*/ 208 h 429"/>
                <a:gd name="T10" fmla="*/ 81 w 458"/>
                <a:gd name="T11" fmla="*/ 201 h 429"/>
                <a:gd name="T12" fmla="*/ 94 w 458"/>
                <a:gd name="T13" fmla="*/ 174 h 429"/>
                <a:gd name="T14" fmla="*/ 91 w 458"/>
                <a:gd name="T15" fmla="*/ 148 h 429"/>
                <a:gd name="T16" fmla="*/ 100 w 458"/>
                <a:gd name="T17" fmla="*/ 124 h 429"/>
                <a:gd name="T18" fmla="*/ 131 w 458"/>
                <a:gd name="T19" fmla="*/ 101 h 429"/>
                <a:gd name="T20" fmla="*/ 183 w 458"/>
                <a:gd name="T21" fmla="*/ 32 h 429"/>
                <a:gd name="T22" fmla="*/ 228 w 458"/>
                <a:gd name="T23" fmla="*/ 36 h 429"/>
                <a:gd name="T24" fmla="*/ 258 w 458"/>
                <a:gd name="T25" fmla="*/ 21 h 429"/>
                <a:gd name="T26" fmla="*/ 257 w 458"/>
                <a:gd name="T27" fmla="*/ 3 h 429"/>
                <a:gd name="T28" fmla="*/ 277 w 458"/>
                <a:gd name="T29" fmla="*/ 37 h 429"/>
                <a:gd name="T30" fmla="*/ 308 w 458"/>
                <a:gd name="T31" fmla="*/ 107 h 429"/>
                <a:gd name="T32" fmla="*/ 313 w 458"/>
                <a:gd name="T33" fmla="*/ 124 h 429"/>
                <a:gd name="T34" fmla="*/ 257 w 458"/>
                <a:gd name="T35" fmla="*/ 177 h 429"/>
                <a:gd name="T36" fmla="*/ 313 w 458"/>
                <a:gd name="T37" fmla="*/ 200 h 429"/>
                <a:gd name="T38" fmla="*/ 330 w 458"/>
                <a:gd name="T39" fmla="*/ 194 h 429"/>
                <a:gd name="T40" fmla="*/ 334 w 458"/>
                <a:gd name="T41" fmla="*/ 211 h 429"/>
                <a:gd name="T42" fmla="*/ 363 w 458"/>
                <a:gd name="T43" fmla="*/ 183 h 429"/>
                <a:gd name="T44" fmla="*/ 375 w 458"/>
                <a:gd name="T45" fmla="*/ 249 h 429"/>
                <a:gd name="T46" fmla="*/ 420 w 458"/>
                <a:gd name="T47" fmla="*/ 267 h 429"/>
                <a:gd name="T48" fmla="*/ 456 w 458"/>
                <a:gd name="T49" fmla="*/ 357 h 429"/>
                <a:gd name="T50" fmla="*/ 414 w 458"/>
                <a:gd name="T51" fmla="*/ 375 h 429"/>
                <a:gd name="T52" fmla="*/ 396 w 458"/>
                <a:gd name="T53" fmla="*/ 417 h 429"/>
                <a:gd name="T54" fmla="*/ 384 w 458"/>
                <a:gd name="T55" fmla="*/ 426 h 429"/>
                <a:gd name="T56" fmla="*/ 363 w 458"/>
                <a:gd name="T57" fmla="*/ 411 h 429"/>
                <a:gd name="T58" fmla="*/ 340 w 458"/>
                <a:gd name="T59" fmla="*/ 420 h 429"/>
                <a:gd name="T60" fmla="*/ 330 w 458"/>
                <a:gd name="T61" fmla="*/ 403 h 429"/>
                <a:gd name="T62" fmla="*/ 298 w 458"/>
                <a:gd name="T63" fmla="*/ 391 h 429"/>
                <a:gd name="T64" fmla="*/ 256 w 458"/>
                <a:gd name="T65" fmla="*/ 388 h 429"/>
                <a:gd name="T66" fmla="*/ 230 w 458"/>
                <a:gd name="T67" fmla="*/ 409 h 429"/>
                <a:gd name="T68" fmla="*/ 167 w 458"/>
                <a:gd name="T69" fmla="*/ 386 h 429"/>
                <a:gd name="T70" fmla="*/ 188 w 458"/>
                <a:gd name="T71" fmla="*/ 356 h 429"/>
                <a:gd name="T72" fmla="*/ 252 w 458"/>
                <a:gd name="T73" fmla="*/ 327 h 429"/>
                <a:gd name="T74" fmla="*/ 165 w 458"/>
                <a:gd name="T75" fmla="*/ 288 h 429"/>
                <a:gd name="T76" fmla="*/ 120 w 458"/>
                <a:gd name="T77" fmla="*/ 322 h 429"/>
                <a:gd name="T78" fmla="*/ 84 w 458"/>
                <a:gd name="T79" fmla="*/ 356 h 429"/>
                <a:gd name="T80" fmla="*/ 53 w 458"/>
                <a:gd name="T81" fmla="*/ 368 h 429"/>
                <a:gd name="T82" fmla="*/ 21 w 458"/>
                <a:gd name="T83" fmla="*/ 420 h 429"/>
                <a:gd name="T84" fmla="*/ 21 w 458"/>
                <a:gd name="T85" fmla="*/ 385 h 4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8" h="429">
                  <a:moveTo>
                    <a:pt x="68" y="351"/>
                  </a:moveTo>
                  <a:cubicBezTo>
                    <a:pt x="38" y="372"/>
                    <a:pt x="57" y="387"/>
                    <a:pt x="27" y="409"/>
                  </a:cubicBezTo>
                  <a:cubicBezTo>
                    <a:pt x="10" y="378"/>
                    <a:pt x="22" y="366"/>
                    <a:pt x="32" y="333"/>
                  </a:cubicBezTo>
                  <a:cubicBezTo>
                    <a:pt x="34" y="327"/>
                    <a:pt x="37" y="316"/>
                    <a:pt x="37" y="316"/>
                  </a:cubicBezTo>
                  <a:cubicBezTo>
                    <a:pt x="33" y="298"/>
                    <a:pt x="29" y="223"/>
                    <a:pt x="44" y="208"/>
                  </a:cubicBezTo>
                  <a:cubicBezTo>
                    <a:pt x="56" y="196"/>
                    <a:pt x="66" y="203"/>
                    <a:pt x="81" y="201"/>
                  </a:cubicBezTo>
                  <a:cubicBezTo>
                    <a:pt x="93" y="190"/>
                    <a:pt x="87" y="192"/>
                    <a:pt x="94" y="174"/>
                  </a:cubicBezTo>
                  <a:cubicBezTo>
                    <a:pt x="99" y="163"/>
                    <a:pt x="91" y="148"/>
                    <a:pt x="91" y="148"/>
                  </a:cubicBezTo>
                  <a:cubicBezTo>
                    <a:pt x="92" y="140"/>
                    <a:pt x="93" y="132"/>
                    <a:pt x="100" y="124"/>
                  </a:cubicBezTo>
                  <a:cubicBezTo>
                    <a:pt x="105" y="112"/>
                    <a:pt x="131" y="101"/>
                    <a:pt x="131" y="101"/>
                  </a:cubicBezTo>
                  <a:cubicBezTo>
                    <a:pt x="143" y="66"/>
                    <a:pt x="148" y="43"/>
                    <a:pt x="183" y="32"/>
                  </a:cubicBezTo>
                  <a:cubicBezTo>
                    <a:pt x="199" y="4"/>
                    <a:pt x="204" y="46"/>
                    <a:pt x="228" y="36"/>
                  </a:cubicBezTo>
                  <a:cubicBezTo>
                    <a:pt x="240" y="31"/>
                    <a:pt x="253" y="26"/>
                    <a:pt x="258" y="21"/>
                  </a:cubicBezTo>
                  <a:cubicBezTo>
                    <a:pt x="263" y="16"/>
                    <a:pt x="254" y="0"/>
                    <a:pt x="257" y="3"/>
                  </a:cubicBezTo>
                  <a:cubicBezTo>
                    <a:pt x="265" y="13"/>
                    <a:pt x="277" y="37"/>
                    <a:pt x="277" y="37"/>
                  </a:cubicBezTo>
                  <a:cubicBezTo>
                    <a:pt x="268" y="68"/>
                    <a:pt x="286" y="90"/>
                    <a:pt x="308" y="107"/>
                  </a:cubicBezTo>
                  <a:cubicBezTo>
                    <a:pt x="310" y="113"/>
                    <a:pt x="313" y="118"/>
                    <a:pt x="313" y="124"/>
                  </a:cubicBezTo>
                  <a:cubicBezTo>
                    <a:pt x="313" y="180"/>
                    <a:pt x="298" y="170"/>
                    <a:pt x="257" y="177"/>
                  </a:cubicBezTo>
                  <a:cubicBezTo>
                    <a:pt x="228" y="224"/>
                    <a:pt x="290" y="203"/>
                    <a:pt x="313" y="200"/>
                  </a:cubicBezTo>
                  <a:cubicBezTo>
                    <a:pt x="319" y="198"/>
                    <a:pt x="325" y="191"/>
                    <a:pt x="330" y="194"/>
                  </a:cubicBezTo>
                  <a:cubicBezTo>
                    <a:pt x="334" y="197"/>
                    <a:pt x="333" y="205"/>
                    <a:pt x="334" y="211"/>
                  </a:cubicBezTo>
                  <a:cubicBezTo>
                    <a:pt x="339" y="209"/>
                    <a:pt x="349" y="174"/>
                    <a:pt x="363" y="183"/>
                  </a:cubicBezTo>
                  <a:cubicBezTo>
                    <a:pt x="373" y="186"/>
                    <a:pt x="366" y="235"/>
                    <a:pt x="375" y="249"/>
                  </a:cubicBezTo>
                  <a:cubicBezTo>
                    <a:pt x="384" y="263"/>
                    <a:pt x="406" y="249"/>
                    <a:pt x="420" y="267"/>
                  </a:cubicBezTo>
                  <a:cubicBezTo>
                    <a:pt x="430" y="302"/>
                    <a:pt x="446" y="322"/>
                    <a:pt x="456" y="357"/>
                  </a:cubicBezTo>
                  <a:cubicBezTo>
                    <a:pt x="458" y="379"/>
                    <a:pt x="424" y="365"/>
                    <a:pt x="414" y="375"/>
                  </a:cubicBezTo>
                  <a:cubicBezTo>
                    <a:pt x="404" y="385"/>
                    <a:pt x="401" y="409"/>
                    <a:pt x="396" y="417"/>
                  </a:cubicBezTo>
                  <a:cubicBezTo>
                    <a:pt x="393" y="420"/>
                    <a:pt x="391" y="429"/>
                    <a:pt x="384" y="426"/>
                  </a:cubicBezTo>
                  <a:cubicBezTo>
                    <a:pt x="378" y="423"/>
                    <a:pt x="368" y="416"/>
                    <a:pt x="363" y="411"/>
                  </a:cubicBezTo>
                  <a:cubicBezTo>
                    <a:pt x="353" y="401"/>
                    <a:pt x="351" y="425"/>
                    <a:pt x="340" y="420"/>
                  </a:cubicBezTo>
                  <a:cubicBezTo>
                    <a:pt x="336" y="414"/>
                    <a:pt x="335" y="407"/>
                    <a:pt x="330" y="403"/>
                  </a:cubicBezTo>
                  <a:cubicBezTo>
                    <a:pt x="320" y="396"/>
                    <a:pt x="298" y="391"/>
                    <a:pt x="298" y="391"/>
                  </a:cubicBezTo>
                  <a:cubicBezTo>
                    <a:pt x="290" y="351"/>
                    <a:pt x="274" y="341"/>
                    <a:pt x="256" y="388"/>
                  </a:cubicBezTo>
                  <a:cubicBezTo>
                    <a:pt x="254" y="389"/>
                    <a:pt x="232" y="400"/>
                    <a:pt x="230" y="409"/>
                  </a:cubicBezTo>
                  <a:cubicBezTo>
                    <a:pt x="213" y="402"/>
                    <a:pt x="183" y="393"/>
                    <a:pt x="167" y="386"/>
                  </a:cubicBezTo>
                  <a:cubicBezTo>
                    <a:pt x="168" y="376"/>
                    <a:pt x="183" y="364"/>
                    <a:pt x="188" y="356"/>
                  </a:cubicBezTo>
                  <a:cubicBezTo>
                    <a:pt x="203" y="325"/>
                    <a:pt x="264" y="364"/>
                    <a:pt x="252" y="327"/>
                  </a:cubicBezTo>
                  <a:cubicBezTo>
                    <a:pt x="246" y="322"/>
                    <a:pt x="187" y="289"/>
                    <a:pt x="165" y="288"/>
                  </a:cubicBezTo>
                  <a:cubicBezTo>
                    <a:pt x="143" y="287"/>
                    <a:pt x="133" y="311"/>
                    <a:pt x="120" y="322"/>
                  </a:cubicBezTo>
                  <a:cubicBezTo>
                    <a:pt x="114" y="342"/>
                    <a:pt x="103" y="347"/>
                    <a:pt x="84" y="356"/>
                  </a:cubicBezTo>
                  <a:cubicBezTo>
                    <a:pt x="74" y="361"/>
                    <a:pt x="53" y="368"/>
                    <a:pt x="53" y="368"/>
                  </a:cubicBezTo>
                  <a:cubicBezTo>
                    <a:pt x="46" y="391"/>
                    <a:pt x="37" y="403"/>
                    <a:pt x="21" y="420"/>
                  </a:cubicBezTo>
                  <a:cubicBezTo>
                    <a:pt x="17" y="413"/>
                    <a:pt x="0" y="385"/>
                    <a:pt x="21" y="385"/>
                  </a:cubicBezTo>
                </a:path>
              </a:pathLst>
            </a:custGeom>
            <a:solidFill>
              <a:srgbClr val="000000">
                <a:alpha val="25098"/>
              </a:srgbClr>
            </a:solidFill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Text Box 16"/>
            <p:cNvSpPr txBox="1">
              <a:spLocks noChangeArrowheads="1"/>
            </p:cNvSpPr>
            <p:nvPr/>
          </p:nvSpPr>
          <p:spPr bwMode="auto">
            <a:xfrm rot="1640778">
              <a:off x="1281" y="3599"/>
              <a:ext cx="54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>
                  <a:solidFill>
                    <a:srgbClr val="FFFF00"/>
                  </a:solidFill>
                  <a:latin typeface="Arial Unicode MS" pitchFamily="34" charset="-128"/>
                </a:rPr>
                <a:t>Palouse</a:t>
              </a:r>
              <a:r>
                <a:rPr lang="en-US" sz="800">
                  <a:solidFill>
                    <a:schemeClr val="bg1"/>
                  </a:solidFill>
                  <a:latin typeface="Arial Unicode MS" pitchFamily="34" charset="-128"/>
                </a:rPr>
                <a:t> </a:t>
              </a:r>
              <a:r>
                <a:rPr lang="en-US" sz="800">
                  <a:solidFill>
                    <a:srgbClr val="FFFF00"/>
                  </a:solidFill>
                  <a:latin typeface="Arial Unicode MS" pitchFamily="34" charset="-128"/>
                </a:rPr>
                <a:t>biome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36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8" grpId="0" animBg="1"/>
      <p:bldP spid="11274" grpId="0" animBg="1"/>
      <p:bldP spid="11276" grpId="0" animBg="1"/>
      <p:bldP spid="1127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073525" y="-9525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WIND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041775" y="347663"/>
            <a:ext cx="10604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Loess</a:t>
            </a:r>
          </a:p>
          <a:p>
            <a:pPr algn="ctr"/>
            <a:r>
              <a:rPr lang="en-US" sz="1800"/>
              <a:t>Palouse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118792" name="Picture 8" descr="30hrseg"/>
          <p:cNvPicPr>
            <a:picLocks noChangeAspect="1" noChangeArrowheads="1"/>
          </p:cNvPicPr>
          <p:nvPr/>
        </p:nvPicPr>
        <p:blipFill>
          <a:blip r:embed="rId2" cstate="print"/>
          <a:srcRect b="3369"/>
          <a:stretch>
            <a:fillRect/>
          </a:stretch>
        </p:blipFill>
        <p:spPr bwMode="auto">
          <a:xfrm>
            <a:off x="228600" y="685800"/>
            <a:ext cx="25146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3" name="Picture 9" descr="index"/>
          <p:cNvPicPr>
            <a:picLocks noChangeAspect="1" noChangeArrowheads="1"/>
          </p:cNvPicPr>
          <p:nvPr/>
        </p:nvPicPr>
        <p:blipFill>
          <a:blip r:embed="rId3" cstate="print"/>
          <a:srcRect t="20107" r="13153"/>
          <a:stretch>
            <a:fillRect/>
          </a:stretch>
        </p:blipFill>
        <p:spPr bwMode="auto">
          <a:xfrm>
            <a:off x="133350" y="4879975"/>
            <a:ext cx="19812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4" name="Picture 10" descr="index"/>
          <p:cNvPicPr>
            <a:picLocks noChangeAspect="1" noChangeArrowheads="1"/>
          </p:cNvPicPr>
          <p:nvPr/>
        </p:nvPicPr>
        <p:blipFill>
          <a:blip r:embed="rId4" cstate="print">
            <a:lum bright="18000" contrast="12000"/>
          </a:blip>
          <a:srcRect l="2000" t="32790" r="50000" b="3285"/>
          <a:stretch>
            <a:fillRect/>
          </a:stretch>
        </p:blipFill>
        <p:spPr bwMode="auto">
          <a:xfrm>
            <a:off x="228600" y="2487613"/>
            <a:ext cx="2514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5" name="Picture 11" descr="Image and video hosting by TinyPic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t="3030"/>
          <a:stretch>
            <a:fillRect/>
          </a:stretch>
        </p:blipFill>
        <p:spPr bwMode="auto">
          <a:xfrm>
            <a:off x="2247900" y="48768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6" name="Picture 12" descr="Image and video hosting by TinyPic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8594" t="15504" r="42188" b="13689"/>
          <a:stretch>
            <a:fillRect/>
          </a:stretch>
        </p:blipFill>
        <p:spPr bwMode="auto">
          <a:xfrm>
            <a:off x="4895850" y="4876800"/>
            <a:ext cx="1846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6" descr="wheat-fields-of-palouse-lee-ch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1027113"/>
            <a:ext cx="5562600" cy="369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2" name="Picture 18" descr="287442602_8JchR-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7050" y="5081588"/>
            <a:ext cx="21336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803" name="AutoShape 19"/>
          <p:cNvSpPr>
            <a:spLocks noChangeArrowheads="1"/>
          </p:cNvSpPr>
          <p:nvPr/>
        </p:nvSpPr>
        <p:spPr bwMode="auto">
          <a:xfrm>
            <a:off x="6324600" y="381000"/>
            <a:ext cx="2590800" cy="1371600"/>
          </a:xfrm>
          <a:prstGeom prst="irregularSeal1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0">
                <a:latin typeface="Impact" pitchFamily="34" charset="0"/>
              </a:rPr>
              <a:t>IMPORTANT TO</a:t>
            </a:r>
          </a:p>
          <a:p>
            <a:pPr algn="ctr"/>
            <a:r>
              <a:rPr lang="en-US" sz="1400" b="0">
                <a:latin typeface="Impact" pitchFamily="34" charset="0"/>
              </a:rPr>
              <a:t>REMEMBER!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8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18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7" descr="Horizontal brick"/>
          <p:cNvSpPr>
            <a:spLocks/>
          </p:cNvSpPr>
          <p:nvPr/>
        </p:nvSpPr>
        <p:spPr bwMode="auto">
          <a:xfrm>
            <a:off x="914400" y="2438400"/>
            <a:ext cx="7543800" cy="3219450"/>
          </a:xfrm>
          <a:custGeom>
            <a:avLst/>
            <a:gdLst>
              <a:gd name="T0" fmla="*/ 0 w 4752"/>
              <a:gd name="T1" fmla="*/ 108 h 2028"/>
              <a:gd name="T2" fmla="*/ 384 w 4752"/>
              <a:gd name="T3" fmla="*/ 138 h 2028"/>
              <a:gd name="T4" fmla="*/ 708 w 4752"/>
              <a:gd name="T5" fmla="*/ 102 h 2028"/>
              <a:gd name="T6" fmla="*/ 996 w 4752"/>
              <a:gd name="T7" fmla="*/ 132 h 2028"/>
              <a:gd name="T8" fmla="*/ 1446 w 4752"/>
              <a:gd name="T9" fmla="*/ 54 h 2028"/>
              <a:gd name="T10" fmla="*/ 1860 w 4752"/>
              <a:gd name="T11" fmla="*/ 90 h 2028"/>
              <a:gd name="T12" fmla="*/ 2220 w 4752"/>
              <a:gd name="T13" fmla="*/ 108 h 2028"/>
              <a:gd name="T14" fmla="*/ 2490 w 4752"/>
              <a:gd name="T15" fmla="*/ 18 h 2028"/>
              <a:gd name="T16" fmla="*/ 2832 w 4752"/>
              <a:gd name="T17" fmla="*/ 0 h 2028"/>
              <a:gd name="T18" fmla="*/ 3174 w 4752"/>
              <a:gd name="T19" fmla="*/ 24 h 2028"/>
              <a:gd name="T20" fmla="*/ 3666 w 4752"/>
              <a:gd name="T21" fmla="*/ 6 h 2028"/>
              <a:gd name="T22" fmla="*/ 4080 w 4752"/>
              <a:gd name="T23" fmla="*/ 12 h 2028"/>
              <a:gd name="T24" fmla="*/ 4476 w 4752"/>
              <a:gd name="T25" fmla="*/ 6 h 2028"/>
              <a:gd name="T26" fmla="*/ 4752 w 4752"/>
              <a:gd name="T27" fmla="*/ 108 h 2028"/>
              <a:gd name="T28" fmla="*/ 4752 w 4752"/>
              <a:gd name="T29" fmla="*/ 2028 h 2028"/>
              <a:gd name="T30" fmla="*/ 0 w 4752"/>
              <a:gd name="T31" fmla="*/ 2028 h 2028"/>
              <a:gd name="T32" fmla="*/ 0 w 4752"/>
              <a:gd name="T33" fmla="*/ 108 h 202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52"/>
              <a:gd name="T52" fmla="*/ 0 h 2028"/>
              <a:gd name="T53" fmla="*/ 4752 w 4752"/>
              <a:gd name="T54" fmla="*/ 2028 h 202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52" h="2028">
                <a:moveTo>
                  <a:pt x="0" y="108"/>
                </a:moveTo>
                <a:lnTo>
                  <a:pt x="384" y="138"/>
                </a:lnTo>
                <a:lnTo>
                  <a:pt x="708" y="102"/>
                </a:lnTo>
                <a:lnTo>
                  <a:pt x="996" y="132"/>
                </a:lnTo>
                <a:lnTo>
                  <a:pt x="1446" y="54"/>
                </a:lnTo>
                <a:lnTo>
                  <a:pt x="1860" y="90"/>
                </a:lnTo>
                <a:lnTo>
                  <a:pt x="2220" y="108"/>
                </a:lnTo>
                <a:lnTo>
                  <a:pt x="2490" y="18"/>
                </a:lnTo>
                <a:lnTo>
                  <a:pt x="2832" y="0"/>
                </a:lnTo>
                <a:lnTo>
                  <a:pt x="3174" y="24"/>
                </a:lnTo>
                <a:lnTo>
                  <a:pt x="3666" y="6"/>
                </a:lnTo>
                <a:lnTo>
                  <a:pt x="4080" y="12"/>
                </a:lnTo>
                <a:lnTo>
                  <a:pt x="4476" y="6"/>
                </a:lnTo>
                <a:lnTo>
                  <a:pt x="4752" y="108"/>
                </a:lnTo>
                <a:lnTo>
                  <a:pt x="4752" y="2028"/>
                </a:lnTo>
                <a:lnTo>
                  <a:pt x="0" y="2028"/>
                </a:lnTo>
                <a:lnTo>
                  <a:pt x="0" y="108"/>
                </a:lnTo>
                <a:close/>
              </a:path>
            </a:pathLst>
          </a:custGeom>
          <a:pattFill prst="horzBrick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3200400" y="0"/>
            <a:ext cx="274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GROUND WATER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3386138" y="357188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Karst Topography</a:t>
            </a:r>
          </a:p>
        </p:txBody>
      </p:sp>
      <p:sp>
        <p:nvSpPr>
          <p:cNvPr id="26629" name="Rectangle 23"/>
          <p:cNvSpPr>
            <a:spLocks noChangeArrowheads="1"/>
          </p:cNvSpPr>
          <p:nvPr/>
        </p:nvSpPr>
        <p:spPr bwMode="auto">
          <a:xfrm>
            <a:off x="1392238" y="-1189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30" name="Rectangle 31"/>
          <p:cNvSpPr>
            <a:spLocks noChangeArrowheads="1"/>
          </p:cNvSpPr>
          <p:nvPr/>
        </p:nvSpPr>
        <p:spPr bwMode="auto">
          <a:xfrm>
            <a:off x="1392238" y="-1189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31" name="Rectangle 34"/>
          <p:cNvSpPr>
            <a:spLocks noChangeArrowheads="1"/>
          </p:cNvSpPr>
          <p:nvPr/>
        </p:nvSpPr>
        <p:spPr bwMode="auto">
          <a:xfrm>
            <a:off x="-1447800" y="-67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32" name="Rectangle 37"/>
          <p:cNvSpPr>
            <a:spLocks noChangeArrowheads="1"/>
          </p:cNvSpPr>
          <p:nvPr/>
        </p:nvSpPr>
        <p:spPr bwMode="auto">
          <a:xfrm>
            <a:off x="974725" y="-1760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33" name="Text Box 43"/>
          <p:cNvSpPr txBox="1">
            <a:spLocks noChangeArrowheads="1"/>
          </p:cNvSpPr>
          <p:nvPr/>
        </p:nvSpPr>
        <p:spPr bwMode="auto">
          <a:xfrm>
            <a:off x="3686175" y="722313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Luray Caverns</a:t>
            </a:r>
          </a:p>
        </p:txBody>
      </p:sp>
      <p:sp>
        <p:nvSpPr>
          <p:cNvPr id="26634" name="Text Box 4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75781" name="Freeform 5"/>
          <p:cNvSpPr>
            <a:spLocks/>
          </p:cNvSpPr>
          <p:nvPr/>
        </p:nvSpPr>
        <p:spPr bwMode="auto">
          <a:xfrm>
            <a:off x="1828800" y="3200400"/>
            <a:ext cx="5791200" cy="1276350"/>
          </a:xfrm>
          <a:custGeom>
            <a:avLst/>
            <a:gdLst>
              <a:gd name="T0" fmla="*/ 192 w 3648"/>
              <a:gd name="T1" fmla="*/ 192 h 804"/>
              <a:gd name="T2" fmla="*/ 624 w 3648"/>
              <a:gd name="T3" fmla="*/ 96 h 804"/>
              <a:gd name="T4" fmla="*/ 1296 w 3648"/>
              <a:gd name="T5" fmla="*/ 0 h 804"/>
              <a:gd name="T6" fmla="*/ 2112 w 3648"/>
              <a:gd name="T7" fmla="*/ 0 h 804"/>
              <a:gd name="T8" fmla="*/ 2736 w 3648"/>
              <a:gd name="T9" fmla="*/ 48 h 804"/>
              <a:gd name="T10" fmla="*/ 3360 w 3648"/>
              <a:gd name="T11" fmla="*/ 144 h 804"/>
              <a:gd name="T12" fmla="*/ 3544 w 3648"/>
              <a:gd name="T13" fmla="*/ 336 h 804"/>
              <a:gd name="T14" fmla="*/ 3472 w 3648"/>
              <a:gd name="T15" fmla="*/ 408 h 804"/>
              <a:gd name="T16" fmla="*/ 3344 w 3648"/>
              <a:gd name="T17" fmla="*/ 416 h 804"/>
              <a:gd name="T18" fmla="*/ 3256 w 3648"/>
              <a:gd name="T19" fmla="*/ 472 h 804"/>
              <a:gd name="T20" fmla="*/ 3248 w 3648"/>
              <a:gd name="T21" fmla="*/ 560 h 804"/>
              <a:gd name="T22" fmla="*/ 3339 w 3648"/>
              <a:gd name="T23" fmla="*/ 699 h 804"/>
              <a:gd name="T24" fmla="*/ 3324 w 3648"/>
              <a:gd name="T25" fmla="*/ 768 h 804"/>
              <a:gd name="T26" fmla="*/ 3246 w 3648"/>
              <a:gd name="T27" fmla="*/ 777 h 804"/>
              <a:gd name="T28" fmla="*/ 3144 w 3648"/>
              <a:gd name="T29" fmla="*/ 723 h 804"/>
              <a:gd name="T30" fmla="*/ 3048 w 3648"/>
              <a:gd name="T31" fmla="*/ 464 h 804"/>
              <a:gd name="T32" fmla="*/ 2979 w 3648"/>
              <a:gd name="T33" fmla="*/ 267 h 804"/>
              <a:gd name="T34" fmla="*/ 2898 w 3648"/>
              <a:gd name="T35" fmla="*/ 252 h 804"/>
              <a:gd name="T36" fmla="*/ 2736 w 3648"/>
              <a:gd name="T37" fmla="*/ 384 h 804"/>
              <a:gd name="T38" fmla="*/ 2595 w 3648"/>
              <a:gd name="T39" fmla="*/ 468 h 804"/>
              <a:gd name="T40" fmla="*/ 2520 w 3648"/>
              <a:gd name="T41" fmla="*/ 438 h 804"/>
              <a:gd name="T42" fmla="*/ 2367 w 3648"/>
              <a:gd name="T43" fmla="*/ 288 h 804"/>
              <a:gd name="T44" fmla="*/ 2176 w 3648"/>
              <a:gd name="T45" fmla="*/ 264 h 804"/>
              <a:gd name="T46" fmla="*/ 1995 w 3648"/>
              <a:gd name="T47" fmla="*/ 294 h 804"/>
              <a:gd name="T48" fmla="*/ 1928 w 3648"/>
              <a:gd name="T49" fmla="*/ 360 h 804"/>
              <a:gd name="T50" fmla="*/ 1920 w 3648"/>
              <a:gd name="T51" fmla="*/ 426 h 804"/>
              <a:gd name="T52" fmla="*/ 2000 w 3648"/>
              <a:gd name="T53" fmla="*/ 496 h 804"/>
              <a:gd name="T54" fmla="*/ 2264 w 3648"/>
              <a:gd name="T55" fmla="*/ 576 h 804"/>
              <a:gd name="T56" fmla="*/ 2296 w 3648"/>
              <a:gd name="T57" fmla="*/ 656 h 804"/>
              <a:gd name="T58" fmla="*/ 2240 w 3648"/>
              <a:gd name="T59" fmla="*/ 696 h 804"/>
              <a:gd name="T60" fmla="*/ 1928 w 3648"/>
              <a:gd name="T61" fmla="*/ 696 h 804"/>
              <a:gd name="T62" fmla="*/ 1728 w 3648"/>
              <a:gd name="T63" fmla="*/ 744 h 804"/>
              <a:gd name="T64" fmla="*/ 1624 w 3648"/>
              <a:gd name="T65" fmla="*/ 712 h 804"/>
              <a:gd name="T66" fmla="*/ 1584 w 3648"/>
              <a:gd name="T67" fmla="*/ 656 h 804"/>
              <a:gd name="T68" fmla="*/ 1640 w 3648"/>
              <a:gd name="T69" fmla="*/ 592 h 804"/>
              <a:gd name="T70" fmla="*/ 1803 w 3648"/>
              <a:gd name="T71" fmla="*/ 534 h 804"/>
              <a:gd name="T72" fmla="*/ 1784 w 3648"/>
              <a:gd name="T73" fmla="*/ 496 h 804"/>
              <a:gd name="T74" fmla="*/ 1701 w 3648"/>
              <a:gd name="T75" fmla="*/ 423 h 804"/>
              <a:gd name="T76" fmla="*/ 1720 w 3648"/>
              <a:gd name="T77" fmla="*/ 328 h 804"/>
              <a:gd name="T78" fmla="*/ 1719 w 3648"/>
              <a:gd name="T79" fmla="*/ 249 h 804"/>
              <a:gd name="T80" fmla="*/ 1608 w 3648"/>
              <a:gd name="T81" fmla="*/ 224 h 804"/>
              <a:gd name="T82" fmla="*/ 1362 w 3648"/>
              <a:gd name="T83" fmla="*/ 210 h 804"/>
              <a:gd name="T84" fmla="*/ 1245 w 3648"/>
              <a:gd name="T85" fmla="*/ 261 h 804"/>
              <a:gd name="T86" fmla="*/ 1144 w 3648"/>
              <a:gd name="T87" fmla="*/ 432 h 804"/>
              <a:gd name="T88" fmla="*/ 1095 w 3648"/>
              <a:gd name="T89" fmla="*/ 744 h 804"/>
              <a:gd name="T90" fmla="*/ 996 w 3648"/>
              <a:gd name="T91" fmla="*/ 804 h 804"/>
              <a:gd name="T92" fmla="*/ 909 w 3648"/>
              <a:gd name="T93" fmla="*/ 762 h 804"/>
              <a:gd name="T94" fmla="*/ 848 w 3648"/>
              <a:gd name="T95" fmla="*/ 592 h 804"/>
              <a:gd name="T96" fmla="*/ 816 w 3648"/>
              <a:gd name="T97" fmla="*/ 477 h 804"/>
              <a:gd name="T98" fmla="*/ 536 w 3648"/>
              <a:gd name="T99" fmla="*/ 448 h 804"/>
              <a:gd name="T100" fmla="*/ 300 w 3648"/>
              <a:gd name="T101" fmla="*/ 444 h 804"/>
              <a:gd name="T102" fmla="*/ 222 w 3648"/>
              <a:gd name="T103" fmla="*/ 417 h 804"/>
              <a:gd name="T104" fmla="*/ 81 w 3648"/>
              <a:gd name="T105" fmla="*/ 411 h 804"/>
              <a:gd name="T106" fmla="*/ 0 w 3648"/>
              <a:gd name="T107" fmla="*/ 339 h 8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648"/>
              <a:gd name="T163" fmla="*/ 0 h 804"/>
              <a:gd name="T164" fmla="*/ 3648 w 3648"/>
              <a:gd name="T165" fmla="*/ 804 h 80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648" h="804">
                <a:moveTo>
                  <a:pt x="0" y="336"/>
                </a:moveTo>
                <a:lnTo>
                  <a:pt x="192" y="192"/>
                </a:lnTo>
                <a:lnTo>
                  <a:pt x="528" y="144"/>
                </a:lnTo>
                <a:lnTo>
                  <a:pt x="624" y="96"/>
                </a:lnTo>
                <a:lnTo>
                  <a:pt x="960" y="48"/>
                </a:lnTo>
                <a:lnTo>
                  <a:pt x="1296" y="0"/>
                </a:lnTo>
                <a:lnTo>
                  <a:pt x="1680" y="48"/>
                </a:lnTo>
                <a:lnTo>
                  <a:pt x="2112" y="0"/>
                </a:lnTo>
                <a:lnTo>
                  <a:pt x="2448" y="0"/>
                </a:lnTo>
                <a:lnTo>
                  <a:pt x="2736" y="48"/>
                </a:lnTo>
                <a:lnTo>
                  <a:pt x="3072" y="144"/>
                </a:lnTo>
                <a:lnTo>
                  <a:pt x="3360" y="144"/>
                </a:lnTo>
                <a:lnTo>
                  <a:pt x="3648" y="336"/>
                </a:lnTo>
                <a:lnTo>
                  <a:pt x="3544" y="336"/>
                </a:lnTo>
                <a:lnTo>
                  <a:pt x="3507" y="360"/>
                </a:lnTo>
                <a:lnTo>
                  <a:pt x="3472" y="408"/>
                </a:lnTo>
                <a:lnTo>
                  <a:pt x="3414" y="420"/>
                </a:lnTo>
                <a:lnTo>
                  <a:pt x="3344" y="416"/>
                </a:lnTo>
                <a:lnTo>
                  <a:pt x="3285" y="432"/>
                </a:lnTo>
                <a:lnTo>
                  <a:pt x="3256" y="472"/>
                </a:lnTo>
                <a:lnTo>
                  <a:pt x="3240" y="513"/>
                </a:lnTo>
                <a:lnTo>
                  <a:pt x="3248" y="560"/>
                </a:lnTo>
                <a:lnTo>
                  <a:pt x="3320" y="656"/>
                </a:lnTo>
                <a:lnTo>
                  <a:pt x="3339" y="699"/>
                </a:lnTo>
                <a:lnTo>
                  <a:pt x="3336" y="744"/>
                </a:lnTo>
                <a:lnTo>
                  <a:pt x="3324" y="768"/>
                </a:lnTo>
                <a:lnTo>
                  <a:pt x="3288" y="776"/>
                </a:lnTo>
                <a:lnTo>
                  <a:pt x="3246" y="777"/>
                </a:lnTo>
                <a:lnTo>
                  <a:pt x="3200" y="768"/>
                </a:lnTo>
                <a:lnTo>
                  <a:pt x="3144" y="723"/>
                </a:lnTo>
                <a:lnTo>
                  <a:pt x="3104" y="656"/>
                </a:lnTo>
                <a:lnTo>
                  <a:pt x="3048" y="464"/>
                </a:lnTo>
                <a:lnTo>
                  <a:pt x="2992" y="304"/>
                </a:lnTo>
                <a:lnTo>
                  <a:pt x="2979" y="267"/>
                </a:lnTo>
                <a:lnTo>
                  <a:pt x="2940" y="249"/>
                </a:lnTo>
                <a:lnTo>
                  <a:pt x="2898" y="252"/>
                </a:lnTo>
                <a:lnTo>
                  <a:pt x="2872" y="272"/>
                </a:lnTo>
                <a:lnTo>
                  <a:pt x="2736" y="384"/>
                </a:lnTo>
                <a:lnTo>
                  <a:pt x="2624" y="456"/>
                </a:lnTo>
                <a:lnTo>
                  <a:pt x="2595" y="468"/>
                </a:lnTo>
                <a:lnTo>
                  <a:pt x="2560" y="464"/>
                </a:lnTo>
                <a:lnTo>
                  <a:pt x="2520" y="438"/>
                </a:lnTo>
                <a:lnTo>
                  <a:pt x="2416" y="320"/>
                </a:lnTo>
                <a:lnTo>
                  <a:pt x="2367" y="288"/>
                </a:lnTo>
                <a:lnTo>
                  <a:pt x="2296" y="272"/>
                </a:lnTo>
                <a:lnTo>
                  <a:pt x="2176" y="264"/>
                </a:lnTo>
                <a:lnTo>
                  <a:pt x="2056" y="272"/>
                </a:lnTo>
                <a:lnTo>
                  <a:pt x="1995" y="294"/>
                </a:lnTo>
                <a:lnTo>
                  <a:pt x="1953" y="333"/>
                </a:lnTo>
                <a:lnTo>
                  <a:pt x="1928" y="360"/>
                </a:lnTo>
                <a:lnTo>
                  <a:pt x="1920" y="387"/>
                </a:lnTo>
                <a:lnTo>
                  <a:pt x="1920" y="426"/>
                </a:lnTo>
                <a:lnTo>
                  <a:pt x="1950" y="465"/>
                </a:lnTo>
                <a:lnTo>
                  <a:pt x="2000" y="496"/>
                </a:lnTo>
                <a:lnTo>
                  <a:pt x="2152" y="536"/>
                </a:lnTo>
                <a:lnTo>
                  <a:pt x="2264" y="576"/>
                </a:lnTo>
                <a:lnTo>
                  <a:pt x="2298" y="606"/>
                </a:lnTo>
                <a:lnTo>
                  <a:pt x="2296" y="656"/>
                </a:lnTo>
                <a:lnTo>
                  <a:pt x="2280" y="687"/>
                </a:lnTo>
                <a:lnTo>
                  <a:pt x="2240" y="696"/>
                </a:lnTo>
                <a:lnTo>
                  <a:pt x="2096" y="704"/>
                </a:lnTo>
                <a:lnTo>
                  <a:pt x="1928" y="696"/>
                </a:lnTo>
                <a:lnTo>
                  <a:pt x="1854" y="699"/>
                </a:lnTo>
                <a:lnTo>
                  <a:pt x="1728" y="744"/>
                </a:lnTo>
                <a:lnTo>
                  <a:pt x="1680" y="744"/>
                </a:lnTo>
                <a:lnTo>
                  <a:pt x="1624" y="712"/>
                </a:lnTo>
                <a:lnTo>
                  <a:pt x="1596" y="690"/>
                </a:lnTo>
                <a:lnTo>
                  <a:pt x="1584" y="656"/>
                </a:lnTo>
                <a:lnTo>
                  <a:pt x="1596" y="612"/>
                </a:lnTo>
                <a:lnTo>
                  <a:pt x="1640" y="592"/>
                </a:lnTo>
                <a:lnTo>
                  <a:pt x="1768" y="568"/>
                </a:lnTo>
                <a:lnTo>
                  <a:pt x="1803" y="534"/>
                </a:lnTo>
                <a:lnTo>
                  <a:pt x="1800" y="507"/>
                </a:lnTo>
                <a:lnTo>
                  <a:pt x="1784" y="496"/>
                </a:lnTo>
                <a:lnTo>
                  <a:pt x="1720" y="456"/>
                </a:lnTo>
                <a:lnTo>
                  <a:pt x="1701" y="423"/>
                </a:lnTo>
                <a:lnTo>
                  <a:pt x="1704" y="396"/>
                </a:lnTo>
                <a:lnTo>
                  <a:pt x="1720" y="328"/>
                </a:lnTo>
                <a:lnTo>
                  <a:pt x="1725" y="276"/>
                </a:lnTo>
                <a:lnTo>
                  <a:pt x="1719" y="249"/>
                </a:lnTo>
                <a:lnTo>
                  <a:pt x="1696" y="240"/>
                </a:lnTo>
                <a:lnTo>
                  <a:pt x="1608" y="224"/>
                </a:lnTo>
                <a:lnTo>
                  <a:pt x="1424" y="216"/>
                </a:lnTo>
                <a:lnTo>
                  <a:pt x="1362" y="210"/>
                </a:lnTo>
                <a:lnTo>
                  <a:pt x="1312" y="224"/>
                </a:lnTo>
                <a:lnTo>
                  <a:pt x="1245" y="261"/>
                </a:lnTo>
                <a:lnTo>
                  <a:pt x="1200" y="320"/>
                </a:lnTo>
                <a:lnTo>
                  <a:pt x="1144" y="432"/>
                </a:lnTo>
                <a:lnTo>
                  <a:pt x="1120" y="680"/>
                </a:lnTo>
                <a:lnTo>
                  <a:pt x="1095" y="744"/>
                </a:lnTo>
                <a:lnTo>
                  <a:pt x="1056" y="784"/>
                </a:lnTo>
                <a:lnTo>
                  <a:pt x="996" y="804"/>
                </a:lnTo>
                <a:lnTo>
                  <a:pt x="952" y="792"/>
                </a:lnTo>
                <a:lnTo>
                  <a:pt x="909" y="762"/>
                </a:lnTo>
                <a:lnTo>
                  <a:pt x="880" y="720"/>
                </a:lnTo>
                <a:lnTo>
                  <a:pt x="848" y="592"/>
                </a:lnTo>
                <a:lnTo>
                  <a:pt x="832" y="512"/>
                </a:lnTo>
                <a:lnTo>
                  <a:pt x="816" y="477"/>
                </a:lnTo>
                <a:lnTo>
                  <a:pt x="776" y="464"/>
                </a:lnTo>
                <a:lnTo>
                  <a:pt x="536" y="448"/>
                </a:lnTo>
                <a:lnTo>
                  <a:pt x="368" y="456"/>
                </a:lnTo>
                <a:lnTo>
                  <a:pt x="300" y="444"/>
                </a:lnTo>
                <a:lnTo>
                  <a:pt x="256" y="424"/>
                </a:lnTo>
                <a:lnTo>
                  <a:pt x="222" y="417"/>
                </a:lnTo>
                <a:lnTo>
                  <a:pt x="165" y="423"/>
                </a:lnTo>
                <a:lnTo>
                  <a:pt x="81" y="411"/>
                </a:lnTo>
                <a:lnTo>
                  <a:pt x="27" y="372"/>
                </a:lnTo>
                <a:lnTo>
                  <a:pt x="0" y="339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1676400" y="3200400"/>
            <a:ext cx="6172200" cy="1676400"/>
          </a:xfrm>
          <a:custGeom>
            <a:avLst/>
            <a:gdLst>
              <a:gd name="T0" fmla="*/ 96 w 3888"/>
              <a:gd name="T1" fmla="*/ 336 h 1056"/>
              <a:gd name="T2" fmla="*/ 288 w 3888"/>
              <a:gd name="T3" fmla="*/ 192 h 1056"/>
              <a:gd name="T4" fmla="*/ 624 w 3888"/>
              <a:gd name="T5" fmla="*/ 144 h 1056"/>
              <a:gd name="T6" fmla="*/ 720 w 3888"/>
              <a:gd name="T7" fmla="*/ 96 h 1056"/>
              <a:gd name="T8" fmla="*/ 1056 w 3888"/>
              <a:gd name="T9" fmla="*/ 48 h 1056"/>
              <a:gd name="T10" fmla="*/ 1392 w 3888"/>
              <a:gd name="T11" fmla="*/ 0 h 1056"/>
              <a:gd name="T12" fmla="*/ 1776 w 3888"/>
              <a:gd name="T13" fmla="*/ 48 h 1056"/>
              <a:gd name="T14" fmla="*/ 2208 w 3888"/>
              <a:gd name="T15" fmla="*/ 0 h 1056"/>
              <a:gd name="T16" fmla="*/ 2544 w 3888"/>
              <a:gd name="T17" fmla="*/ 0 h 1056"/>
              <a:gd name="T18" fmla="*/ 2832 w 3888"/>
              <a:gd name="T19" fmla="*/ 48 h 1056"/>
              <a:gd name="T20" fmla="*/ 3168 w 3888"/>
              <a:gd name="T21" fmla="*/ 144 h 1056"/>
              <a:gd name="T22" fmla="*/ 3456 w 3888"/>
              <a:gd name="T23" fmla="*/ 144 h 1056"/>
              <a:gd name="T24" fmla="*/ 3744 w 3888"/>
              <a:gd name="T25" fmla="*/ 336 h 1056"/>
              <a:gd name="T26" fmla="*/ 3840 w 3888"/>
              <a:gd name="T27" fmla="*/ 432 h 1056"/>
              <a:gd name="T28" fmla="*/ 3888 w 3888"/>
              <a:gd name="T29" fmla="*/ 624 h 1056"/>
              <a:gd name="T30" fmla="*/ 3888 w 3888"/>
              <a:gd name="T31" fmla="*/ 720 h 1056"/>
              <a:gd name="T32" fmla="*/ 3792 w 3888"/>
              <a:gd name="T33" fmla="*/ 864 h 1056"/>
              <a:gd name="T34" fmla="*/ 3696 w 3888"/>
              <a:gd name="T35" fmla="*/ 864 h 1056"/>
              <a:gd name="T36" fmla="*/ 3552 w 3888"/>
              <a:gd name="T37" fmla="*/ 912 h 1056"/>
              <a:gd name="T38" fmla="*/ 3312 w 3888"/>
              <a:gd name="T39" fmla="*/ 960 h 1056"/>
              <a:gd name="T40" fmla="*/ 2976 w 3888"/>
              <a:gd name="T41" fmla="*/ 1056 h 1056"/>
              <a:gd name="T42" fmla="*/ 2736 w 3888"/>
              <a:gd name="T43" fmla="*/ 1056 h 1056"/>
              <a:gd name="T44" fmla="*/ 2448 w 3888"/>
              <a:gd name="T45" fmla="*/ 1008 h 1056"/>
              <a:gd name="T46" fmla="*/ 2160 w 3888"/>
              <a:gd name="T47" fmla="*/ 1008 h 1056"/>
              <a:gd name="T48" fmla="*/ 1872 w 3888"/>
              <a:gd name="T49" fmla="*/ 1008 h 1056"/>
              <a:gd name="T50" fmla="*/ 1440 w 3888"/>
              <a:gd name="T51" fmla="*/ 1056 h 1056"/>
              <a:gd name="T52" fmla="*/ 960 w 3888"/>
              <a:gd name="T53" fmla="*/ 1056 h 1056"/>
              <a:gd name="T54" fmla="*/ 576 w 3888"/>
              <a:gd name="T55" fmla="*/ 912 h 1056"/>
              <a:gd name="T56" fmla="*/ 240 w 3888"/>
              <a:gd name="T57" fmla="*/ 864 h 1056"/>
              <a:gd name="T58" fmla="*/ 48 w 3888"/>
              <a:gd name="T59" fmla="*/ 720 h 1056"/>
              <a:gd name="T60" fmla="*/ 0 w 3888"/>
              <a:gd name="T61" fmla="*/ 480 h 1056"/>
              <a:gd name="T62" fmla="*/ 56 w 3888"/>
              <a:gd name="T63" fmla="*/ 384 h 1056"/>
              <a:gd name="T64" fmla="*/ 144 w 3888"/>
              <a:gd name="T65" fmla="*/ 288 h 10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888"/>
              <a:gd name="T100" fmla="*/ 0 h 1056"/>
              <a:gd name="T101" fmla="*/ 3888 w 3888"/>
              <a:gd name="T102" fmla="*/ 1056 h 10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888" h="1056">
                <a:moveTo>
                  <a:pt x="96" y="336"/>
                </a:moveTo>
                <a:lnTo>
                  <a:pt x="288" y="192"/>
                </a:lnTo>
                <a:lnTo>
                  <a:pt x="624" y="144"/>
                </a:lnTo>
                <a:lnTo>
                  <a:pt x="720" y="96"/>
                </a:lnTo>
                <a:lnTo>
                  <a:pt x="1056" y="48"/>
                </a:lnTo>
                <a:lnTo>
                  <a:pt x="1392" y="0"/>
                </a:lnTo>
                <a:lnTo>
                  <a:pt x="1776" y="48"/>
                </a:lnTo>
                <a:lnTo>
                  <a:pt x="2208" y="0"/>
                </a:lnTo>
                <a:lnTo>
                  <a:pt x="2544" y="0"/>
                </a:lnTo>
                <a:lnTo>
                  <a:pt x="2832" y="48"/>
                </a:lnTo>
                <a:lnTo>
                  <a:pt x="3168" y="144"/>
                </a:lnTo>
                <a:lnTo>
                  <a:pt x="3456" y="144"/>
                </a:lnTo>
                <a:lnTo>
                  <a:pt x="3744" y="336"/>
                </a:lnTo>
                <a:lnTo>
                  <a:pt x="3840" y="432"/>
                </a:lnTo>
                <a:lnTo>
                  <a:pt x="3888" y="624"/>
                </a:lnTo>
                <a:lnTo>
                  <a:pt x="3888" y="720"/>
                </a:lnTo>
                <a:lnTo>
                  <a:pt x="3792" y="864"/>
                </a:lnTo>
                <a:lnTo>
                  <a:pt x="3696" y="864"/>
                </a:lnTo>
                <a:lnTo>
                  <a:pt x="3552" y="912"/>
                </a:lnTo>
                <a:lnTo>
                  <a:pt x="3312" y="960"/>
                </a:lnTo>
                <a:lnTo>
                  <a:pt x="2976" y="1056"/>
                </a:lnTo>
                <a:lnTo>
                  <a:pt x="2736" y="1056"/>
                </a:lnTo>
                <a:lnTo>
                  <a:pt x="2448" y="1008"/>
                </a:lnTo>
                <a:lnTo>
                  <a:pt x="2160" y="1008"/>
                </a:lnTo>
                <a:lnTo>
                  <a:pt x="1872" y="1008"/>
                </a:lnTo>
                <a:lnTo>
                  <a:pt x="1440" y="1056"/>
                </a:lnTo>
                <a:lnTo>
                  <a:pt x="960" y="1056"/>
                </a:lnTo>
                <a:lnTo>
                  <a:pt x="576" y="912"/>
                </a:lnTo>
                <a:lnTo>
                  <a:pt x="240" y="864"/>
                </a:lnTo>
                <a:lnTo>
                  <a:pt x="48" y="720"/>
                </a:lnTo>
                <a:lnTo>
                  <a:pt x="0" y="480"/>
                </a:lnTo>
                <a:lnTo>
                  <a:pt x="56" y="384"/>
                </a:lnTo>
                <a:lnTo>
                  <a:pt x="144" y="28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79" name="Freeform 3"/>
          <p:cNvSpPr>
            <a:spLocks/>
          </p:cNvSpPr>
          <p:nvPr/>
        </p:nvSpPr>
        <p:spPr bwMode="auto">
          <a:xfrm>
            <a:off x="914400" y="3506788"/>
            <a:ext cx="7543800" cy="25400"/>
          </a:xfrm>
          <a:custGeom>
            <a:avLst/>
            <a:gdLst>
              <a:gd name="T0" fmla="*/ 0 w 4752"/>
              <a:gd name="T1" fmla="*/ 16 h 16"/>
              <a:gd name="T2" fmla="*/ 4752 w 4752"/>
              <a:gd name="T3" fmla="*/ 0 h 16"/>
              <a:gd name="T4" fmla="*/ 0 60000 65536"/>
              <a:gd name="T5" fmla="*/ 0 60000 65536"/>
              <a:gd name="T6" fmla="*/ 0 w 4752"/>
              <a:gd name="T7" fmla="*/ 0 h 16"/>
              <a:gd name="T8" fmla="*/ 4752 w 4752"/>
              <a:gd name="T9" fmla="*/ 16 h 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52" h="16">
                <a:moveTo>
                  <a:pt x="0" y="16"/>
                </a:moveTo>
                <a:cubicBezTo>
                  <a:pt x="792" y="13"/>
                  <a:pt x="3960" y="3"/>
                  <a:pt x="4752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8" name="Freeform 8"/>
          <p:cNvSpPr>
            <a:spLocks/>
          </p:cNvSpPr>
          <p:nvPr/>
        </p:nvSpPr>
        <p:spPr bwMode="auto">
          <a:xfrm>
            <a:off x="914400" y="2438400"/>
            <a:ext cx="7543800" cy="371475"/>
          </a:xfrm>
          <a:custGeom>
            <a:avLst/>
            <a:gdLst>
              <a:gd name="T0" fmla="*/ 0 w 4752"/>
              <a:gd name="T1" fmla="*/ 108 h 234"/>
              <a:gd name="T2" fmla="*/ 384 w 4752"/>
              <a:gd name="T3" fmla="*/ 138 h 234"/>
              <a:gd name="T4" fmla="*/ 708 w 4752"/>
              <a:gd name="T5" fmla="*/ 102 h 234"/>
              <a:gd name="T6" fmla="*/ 996 w 4752"/>
              <a:gd name="T7" fmla="*/ 132 h 234"/>
              <a:gd name="T8" fmla="*/ 1446 w 4752"/>
              <a:gd name="T9" fmla="*/ 54 h 234"/>
              <a:gd name="T10" fmla="*/ 1860 w 4752"/>
              <a:gd name="T11" fmla="*/ 90 h 234"/>
              <a:gd name="T12" fmla="*/ 2220 w 4752"/>
              <a:gd name="T13" fmla="*/ 108 h 234"/>
              <a:gd name="T14" fmla="*/ 2490 w 4752"/>
              <a:gd name="T15" fmla="*/ 18 h 234"/>
              <a:gd name="T16" fmla="*/ 2832 w 4752"/>
              <a:gd name="T17" fmla="*/ 0 h 234"/>
              <a:gd name="T18" fmla="*/ 3174 w 4752"/>
              <a:gd name="T19" fmla="*/ 24 h 234"/>
              <a:gd name="T20" fmla="*/ 3666 w 4752"/>
              <a:gd name="T21" fmla="*/ 6 h 234"/>
              <a:gd name="T22" fmla="*/ 4080 w 4752"/>
              <a:gd name="T23" fmla="*/ 12 h 234"/>
              <a:gd name="T24" fmla="*/ 4476 w 4752"/>
              <a:gd name="T25" fmla="*/ 6 h 234"/>
              <a:gd name="T26" fmla="*/ 4752 w 4752"/>
              <a:gd name="T27" fmla="*/ 108 h 234"/>
              <a:gd name="T28" fmla="*/ 4752 w 4752"/>
              <a:gd name="T29" fmla="*/ 216 h 234"/>
              <a:gd name="T30" fmla="*/ 0 w 4752"/>
              <a:gd name="T31" fmla="*/ 234 h 234"/>
              <a:gd name="T32" fmla="*/ 0 w 4752"/>
              <a:gd name="T33" fmla="*/ 108 h 2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52"/>
              <a:gd name="T52" fmla="*/ 0 h 234"/>
              <a:gd name="T53" fmla="*/ 4752 w 4752"/>
              <a:gd name="T54" fmla="*/ 234 h 23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52" h="234">
                <a:moveTo>
                  <a:pt x="0" y="108"/>
                </a:moveTo>
                <a:lnTo>
                  <a:pt x="384" y="138"/>
                </a:lnTo>
                <a:lnTo>
                  <a:pt x="708" y="102"/>
                </a:lnTo>
                <a:lnTo>
                  <a:pt x="996" y="132"/>
                </a:lnTo>
                <a:lnTo>
                  <a:pt x="1446" y="54"/>
                </a:lnTo>
                <a:lnTo>
                  <a:pt x="1860" y="90"/>
                </a:lnTo>
                <a:lnTo>
                  <a:pt x="2220" y="108"/>
                </a:lnTo>
                <a:lnTo>
                  <a:pt x="2490" y="18"/>
                </a:lnTo>
                <a:lnTo>
                  <a:pt x="2832" y="0"/>
                </a:lnTo>
                <a:lnTo>
                  <a:pt x="3174" y="24"/>
                </a:lnTo>
                <a:lnTo>
                  <a:pt x="3666" y="6"/>
                </a:lnTo>
                <a:lnTo>
                  <a:pt x="4080" y="12"/>
                </a:lnTo>
                <a:lnTo>
                  <a:pt x="4476" y="6"/>
                </a:lnTo>
                <a:lnTo>
                  <a:pt x="4752" y="108"/>
                </a:lnTo>
                <a:lnTo>
                  <a:pt x="4752" y="216"/>
                </a:lnTo>
                <a:lnTo>
                  <a:pt x="0" y="234"/>
                </a:lnTo>
                <a:lnTo>
                  <a:pt x="0" y="108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4.44444E-6 L 0.00417 0.186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 animBg="1"/>
      <p:bldP spid="75782" grpId="0" animBg="1"/>
      <p:bldP spid="757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6"/>
          <p:cNvGrpSpPr>
            <a:grpSpLocks/>
          </p:cNvGrpSpPr>
          <p:nvPr/>
        </p:nvGrpSpPr>
        <p:grpSpPr bwMode="auto">
          <a:xfrm>
            <a:off x="3117850" y="2667000"/>
            <a:ext cx="3913188" cy="2455863"/>
            <a:chOff x="3117850" y="2667000"/>
            <a:chExt cx="3913188" cy="2455863"/>
          </a:xfrm>
        </p:grpSpPr>
        <p:grpSp>
          <p:nvGrpSpPr>
            <p:cNvPr id="21546" name="Group 50"/>
            <p:cNvGrpSpPr>
              <a:grpSpLocks/>
            </p:cNvGrpSpPr>
            <p:nvPr/>
          </p:nvGrpSpPr>
          <p:grpSpPr bwMode="auto">
            <a:xfrm>
              <a:off x="3117850" y="2667000"/>
              <a:ext cx="3913188" cy="2455863"/>
              <a:chOff x="1964" y="1680"/>
              <a:chExt cx="2465" cy="1547"/>
            </a:xfrm>
          </p:grpSpPr>
          <p:pic>
            <p:nvPicPr>
              <p:cNvPr id="21548" name="Picture 3" descr="US loess map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4" y="1680"/>
                <a:ext cx="2465" cy="1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49" name="Text Box 4"/>
              <p:cNvSpPr txBox="1">
                <a:spLocks noChangeArrowheads="1"/>
              </p:cNvSpPr>
              <p:nvPr/>
            </p:nvSpPr>
            <p:spPr bwMode="auto">
              <a:xfrm>
                <a:off x="2194" y="3013"/>
                <a:ext cx="4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000" b="0"/>
                  <a:t>5-25 feet</a:t>
                </a:r>
              </a:p>
            </p:txBody>
          </p:sp>
          <p:sp>
            <p:nvSpPr>
              <p:cNvPr id="21550" name="Text Box 5"/>
              <p:cNvSpPr txBox="1">
                <a:spLocks noChangeArrowheads="1"/>
              </p:cNvSpPr>
              <p:nvPr/>
            </p:nvSpPr>
            <p:spPr bwMode="auto">
              <a:xfrm>
                <a:off x="2194" y="2912"/>
                <a:ext cx="40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000" b="0"/>
                  <a:t>&gt;25 feet</a:t>
                </a:r>
              </a:p>
            </p:txBody>
          </p:sp>
        </p:grpSp>
        <p:sp>
          <p:nvSpPr>
            <p:cNvPr id="21547" name="Freeform 10"/>
            <p:cNvSpPr>
              <a:spLocks/>
            </p:cNvSpPr>
            <p:nvPr/>
          </p:nvSpPr>
          <p:spPr bwMode="auto">
            <a:xfrm>
              <a:off x="3581400" y="2774634"/>
              <a:ext cx="304800" cy="349566"/>
            </a:xfrm>
            <a:custGeom>
              <a:avLst/>
              <a:gdLst>
                <a:gd name="T0" fmla="*/ 2389388 w 1449"/>
                <a:gd name="T1" fmla="*/ 63518932 h 1767"/>
                <a:gd name="T2" fmla="*/ 5575169 w 1449"/>
                <a:gd name="T3" fmla="*/ 55769922 h 1767"/>
                <a:gd name="T4" fmla="*/ 7566360 w 1449"/>
                <a:gd name="T5" fmla="*/ 61170885 h 1767"/>
                <a:gd name="T6" fmla="*/ 8628427 w 1449"/>
                <a:gd name="T7" fmla="*/ 64458229 h 1767"/>
                <a:gd name="T8" fmla="*/ 15265453 w 1449"/>
                <a:gd name="T9" fmla="*/ 62227496 h 1767"/>
                <a:gd name="T10" fmla="*/ 13141739 w 1449"/>
                <a:gd name="T11" fmla="*/ 58822640 h 1767"/>
                <a:gd name="T12" fmla="*/ 17123912 w 1449"/>
                <a:gd name="T13" fmla="*/ 61875358 h 1767"/>
                <a:gd name="T14" fmla="*/ 20575367 w 1449"/>
                <a:gd name="T15" fmla="*/ 57648518 h 1767"/>
                <a:gd name="T16" fmla="*/ 23628416 w 1449"/>
                <a:gd name="T17" fmla="*/ 55182960 h 1767"/>
                <a:gd name="T18" fmla="*/ 32522307 w 1449"/>
                <a:gd name="T19" fmla="*/ 49429859 h 1767"/>
                <a:gd name="T20" fmla="*/ 26946928 w 1449"/>
                <a:gd name="T21" fmla="*/ 46377141 h 1767"/>
                <a:gd name="T22" fmla="*/ 38628404 w 1449"/>
                <a:gd name="T23" fmla="*/ 32757519 h 1767"/>
                <a:gd name="T24" fmla="*/ 37699280 w 1449"/>
                <a:gd name="T25" fmla="*/ 26065121 h 1767"/>
                <a:gd name="T26" fmla="*/ 25619607 w 1449"/>
                <a:gd name="T27" fmla="*/ 21368631 h 1767"/>
                <a:gd name="T28" fmla="*/ 14601792 w 1449"/>
                <a:gd name="T29" fmla="*/ 23247227 h 1767"/>
                <a:gd name="T30" fmla="*/ 9026624 w 1449"/>
                <a:gd name="T31" fmla="*/ 22190616 h 1767"/>
                <a:gd name="T32" fmla="*/ 12345136 w 1449"/>
                <a:gd name="T33" fmla="*/ 18316111 h 1767"/>
                <a:gd name="T34" fmla="*/ 13805400 w 1449"/>
                <a:gd name="T35" fmla="*/ 16437515 h 1767"/>
                <a:gd name="T36" fmla="*/ 9424820 w 1449"/>
                <a:gd name="T37" fmla="*/ 7983834 h 1767"/>
                <a:gd name="T38" fmla="*/ 13141739 w 1449"/>
                <a:gd name="T39" fmla="*/ 12445499 h 1767"/>
                <a:gd name="T40" fmla="*/ 15796591 w 1449"/>
                <a:gd name="T41" fmla="*/ 12210675 h 1767"/>
                <a:gd name="T42" fmla="*/ 18716908 w 1449"/>
                <a:gd name="T43" fmla="*/ 8218659 h 1767"/>
                <a:gd name="T44" fmla="*/ 19778764 w 1449"/>
                <a:gd name="T45" fmla="*/ 2348245 h 1767"/>
                <a:gd name="T46" fmla="*/ 16991180 w 1449"/>
                <a:gd name="T47" fmla="*/ 117313 h 1767"/>
                <a:gd name="T48" fmla="*/ 21902688 w 1449"/>
                <a:gd name="T49" fmla="*/ 4578978 h 1767"/>
                <a:gd name="T50" fmla="*/ 22699291 w 1449"/>
                <a:gd name="T51" fmla="*/ 8336170 h 1767"/>
                <a:gd name="T52" fmla="*/ 20708099 w 1449"/>
                <a:gd name="T53" fmla="*/ 11741026 h 1767"/>
                <a:gd name="T54" fmla="*/ 27478067 w 1449"/>
                <a:gd name="T55" fmla="*/ 16202691 h 1767"/>
                <a:gd name="T56" fmla="*/ 30132919 w 1449"/>
                <a:gd name="T57" fmla="*/ 17963775 h 1767"/>
                <a:gd name="T58" fmla="*/ 37566547 w 1449"/>
                <a:gd name="T59" fmla="*/ 20077196 h 1767"/>
                <a:gd name="T60" fmla="*/ 47522296 w 1449"/>
                <a:gd name="T61" fmla="*/ 25477961 h 1767"/>
                <a:gd name="T62" fmla="*/ 52035607 w 1449"/>
                <a:gd name="T63" fmla="*/ 28765503 h 1767"/>
                <a:gd name="T64" fmla="*/ 52566536 w 1449"/>
                <a:gd name="T65" fmla="*/ 34988253 h 1767"/>
                <a:gd name="T66" fmla="*/ 53495871 w 1449"/>
                <a:gd name="T67" fmla="*/ 37454009 h 1767"/>
                <a:gd name="T68" fmla="*/ 58805575 w 1449"/>
                <a:gd name="T69" fmla="*/ 40741353 h 1767"/>
                <a:gd name="T70" fmla="*/ 61725892 w 1449"/>
                <a:gd name="T71" fmla="*/ 44146209 h 1767"/>
                <a:gd name="T72" fmla="*/ 64115280 w 1449"/>
                <a:gd name="T73" fmla="*/ 50721295 h 1767"/>
                <a:gd name="T74" fmla="*/ 58008972 w 1449"/>
                <a:gd name="T75" fmla="*/ 55065448 h 1767"/>
                <a:gd name="T76" fmla="*/ 54159531 w 1449"/>
                <a:gd name="T77" fmla="*/ 61757847 h 1767"/>
                <a:gd name="T78" fmla="*/ 44071051 w 1449"/>
                <a:gd name="T79" fmla="*/ 57178869 h 1767"/>
                <a:gd name="T80" fmla="*/ 47256831 w 1449"/>
                <a:gd name="T81" fmla="*/ 56709220 h 1767"/>
                <a:gd name="T82" fmla="*/ 48318688 w 1449"/>
                <a:gd name="T83" fmla="*/ 54478486 h 1767"/>
                <a:gd name="T84" fmla="*/ 43938319 w 1449"/>
                <a:gd name="T85" fmla="*/ 52012730 h 1767"/>
                <a:gd name="T86" fmla="*/ 46725903 w 1449"/>
                <a:gd name="T87" fmla="*/ 49429859 h 1767"/>
                <a:gd name="T88" fmla="*/ 50309880 w 1449"/>
                <a:gd name="T89" fmla="*/ 48255737 h 1767"/>
                <a:gd name="T90" fmla="*/ 45000176 w 1449"/>
                <a:gd name="T91" fmla="*/ 45672667 h 1767"/>
                <a:gd name="T92" fmla="*/ 42212591 w 1449"/>
                <a:gd name="T93" fmla="*/ 44615858 h 1767"/>
                <a:gd name="T94" fmla="*/ 39425007 w 1449"/>
                <a:gd name="T95" fmla="*/ 46846790 h 1767"/>
                <a:gd name="T96" fmla="*/ 36504480 w 1449"/>
                <a:gd name="T97" fmla="*/ 52599890 h 1767"/>
                <a:gd name="T98" fmla="*/ 33318700 w 1449"/>
                <a:gd name="T99" fmla="*/ 55769922 h 1767"/>
                <a:gd name="T100" fmla="*/ 28938120 w 1449"/>
                <a:gd name="T101" fmla="*/ 59996762 h 1767"/>
                <a:gd name="T102" fmla="*/ 24690272 w 1449"/>
                <a:gd name="T103" fmla="*/ 62345007 h 1767"/>
                <a:gd name="T104" fmla="*/ 12079672 w 1449"/>
                <a:gd name="T105" fmla="*/ 65867176 h 1767"/>
                <a:gd name="T106" fmla="*/ 6769968 w 1449"/>
                <a:gd name="T107" fmla="*/ 65162703 h 1767"/>
                <a:gd name="T108" fmla="*/ 1858460 w 1449"/>
                <a:gd name="T109" fmla="*/ 67980597 h 17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49" h="1767">
                  <a:moveTo>
                    <a:pt x="0" y="1767"/>
                  </a:moveTo>
                  <a:lnTo>
                    <a:pt x="21" y="1662"/>
                  </a:lnTo>
                  <a:lnTo>
                    <a:pt x="54" y="1623"/>
                  </a:lnTo>
                  <a:lnTo>
                    <a:pt x="54" y="1536"/>
                  </a:lnTo>
                  <a:lnTo>
                    <a:pt x="81" y="1425"/>
                  </a:lnTo>
                  <a:lnTo>
                    <a:pt x="126" y="1425"/>
                  </a:lnTo>
                  <a:lnTo>
                    <a:pt x="174" y="1449"/>
                  </a:lnTo>
                  <a:lnTo>
                    <a:pt x="207" y="1515"/>
                  </a:lnTo>
                  <a:lnTo>
                    <a:pt x="171" y="1563"/>
                  </a:lnTo>
                  <a:lnTo>
                    <a:pt x="180" y="1593"/>
                  </a:lnTo>
                  <a:lnTo>
                    <a:pt x="210" y="1605"/>
                  </a:lnTo>
                  <a:lnTo>
                    <a:pt x="195" y="1647"/>
                  </a:lnTo>
                  <a:lnTo>
                    <a:pt x="234" y="1656"/>
                  </a:lnTo>
                  <a:lnTo>
                    <a:pt x="285" y="1623"/>
                  </a:lnTo>
                  <a:lnTo>
                    <a:pt x="345" y="1590"/>
                  </a:lnTo>
                  <a:lnTo>
                    <a:pt x="345" y="1566"/>
                  </a:lnTo>
                  <a:lnTo>
                    <a:pt x="303" y="1533"/>
                  </a:lnTo>
                  <a:lnTo>
                    <a:pt x="297" y="1503"/>
                  </a:lnTo>
                  <a:lnTo>
                    <a:pt x="321" y="1491"/>
                  </a:lnTo>
                  <a:lnTo>
                    <a:pt x="357" y="1503"/>
                  </a:lnTo>
                  <a:lnTo>
                    <a:pt x="387" y="1581"/>
                  </a:lnTo>
                  <a:lnTo>
                    <a:pt x="414" y="1545"/>
                  </a:lnTo>
                  <a:lnTo>
                    <a:pt x="429" y="1491"/>
                  </a:lnTo>
                  <a:lnTo>
                    <a:pt x="465" y="1473"/>
                  </a:lnTo>
                  <a:lnTo>
                    <a:pt x="483" y="1413"/>
                  </a:lnTo>
                  <a:lnTo>
                    <a:pt x="516" y="1401"/>
                  </a:lnTo>
                  <a:lnTo>
                    <a:pt x="534" y="1410"/>
                  </a:lnTo>
                  <a:lnTo>
                    <a:pt x="651" y="1323"/>
                  </a:lnTo>
                  <a:lnTo>
                    <a:pt x="687" y="1281"/>
                  </a:lnTo>
                  <a:lnTo>
                    <a:pt x="735" y="1263"/>
                  </a:lnTo>
                  <a:lnTo>
                    <a:pt x="678" y="1254"/>
                  </a:lnTo>
                  <a:lnTo>
                    <a:pt x="624" y="1230"/>
                  </a:lnTo>
                  <a:lnTo>
                    <a:pt x="609" y="1185"/>
                  </a:lnTo>
                  <a:lnTo>
                    <a:pt x="642" y="1050"/>
                  </a:lnTo>
                  <a:lnTo>
                    <a:pt x="735" y="933"/>
                  </a:lnTo>
                  <a:lnTo>
                    <a:pt x="873" y="837"/>
                  </a:lnTo>
                  <a:lnTo>
                    <a:pt x="927" y="780"/>
                  </a:lnTo>
                  <a:lnTo>
                    <a:pt x="897" y="753"/>
                  </a:lnTo>
                  <a:lnTo>
                    <a:pt x="852" y="666"/>
                  </a:lnTo>
                  <a:lnTo>
                    <a:pt x="801" y="609"/>
                  </a:lnTo>
                  <a:lnTo>
                    <a:pt x="630" y="549"/>
                  </a:lnTo>
                  <a:lnTo>
                    <a:pt x="579" y="546"/>
                  </a:lnTo>
                  <a:lnTo>
                    <a:pt x="531" y="516"/>
                  </a:lnTo>
                  <a:lnTo>
                    <a:pt x="480" y="552"/>
                  </a:lnTo>
                  <a:lnTo>
                    <a:pt x="330" y="594"/>
                  </a:lnTo>
                  <a:lnTo>
                    <a:pt x="273" y="630"/>
                  </a:lnTo>
                  <a:lnTo>
                    <a:pt x="213" y="612"/>
                  </a:lnTo>
                  <a:lnTo>
                    <a:pt x="204" y="567"/>
                  </a:lnTo>
                  <a:lnTo>
                    <a:pt x="252" y="516"/>
                  </a:lnTo>
                  <a:lnTo>
                    <a:pt x="246" y="462"/>
                  </a:lnTo>
                  <a:lnTo>
                    <a:pt x="279" y="468"/>
                  </a:lnTo>
                  <a:lnTo>
                    <a:pt x="300" y="492"/>
                  </a:lnTo>
                  <a:lnTo>
                    <a:pt x="321" y="465"/>
                  </a:lnTo>
                  <a:lnTo>
                    <a:pt x="312" y="420"/>
                  </a:lnTo>
                  <a:lnTo>
                    <a:pt x="276" y="369"/>
                  </a:lnTo>
                  <a:lnTo>
                    <a:pt x="225" y="303"/>
                  </a:lnTo>
                  <a:lnTo>
                    <a:pt x="213" y="204"/>
                  </a:lnTo>
                  <a:lnTo>
                    <a:pt x="243" y="186"/>
                  </a:lnTo>
                  <a:lnTo>
                    <a:pt x="306" y="279"/>
                  </a:lnTo>
                  <a:lnTo>
                    <a:pt x="297" y="318"/>
                  </a:lnTo>
                  <a:lnTo>
                    <a:pt x="318" y="357"/>
                  </a:lnTo>
                  <a:lnTo>
                    <a:pt x="369" y="369"/>
                  </a:lnTo>
                  <a:lnTo>
                    <a:pt x="357" y="312"/>
                  </a:lnTo>
                  <a:lnTo>
                    <a:pt x="393" y="258"/>
                  </a:lnTo>
                  <a:lnTo>
                    <a:pt x="369" y="195"/>
                  </a:lnTo>
                  <a:lnTo>
                    <a:pt x="423" y="210"/>
                  </a:lnTo>
                  <a:lnTo>
                    <a:pt x="426" y="168"/>
                  </a:lnTo>
                  <a:lnTo>
                    <a:pt x="411" y="78"/>
                  </a:lnTo>
                  <a:lnTo>
                    <a:pt x="447" y="60"/>
                  </a:lnTo>
                  <a:lnTo>
                    <a:pt x="426" y="27"/>
                  </a:lnTo>
                  <a:lnTo>
                    <a:pt x="387" y="33"/>
                  </a:lnTo>
                  <a:lnTo>
                    <a:pt x="384" y="3"/>
                  </a:lnTo>
                  <a:lnTo>
                    <a:pt x="495" y="0"/>
                  </a:lnTo>
                  <a:lnTo>
                    <a:pt x="477" y="51"/>
                  </a:lnTo>
                  <a:lnTo>
                    <a:pt x="495" y="117"/>
                  </a:lnTo>
                  <a:lnTo>
                    <a:pt x="549" y="135"/>
                  </a:lnTo>
                  <a:lnTo>
                    <a:pt x="480" y="174"/>
                  </a:lnTo>
                  <a:lnTo>
                    <a:pt x="513" y="213"/>
                  </a:lnTo>
                  <a:lnTo>
                    <a:pt x="453" y="231"/>
                  </a:lnTo>
                  <a:lnTo>
                    <a:pt x="516" y="285"/>
                  </a:lnTo>
                  <a:lnTo>
                    <a:pt x="468" y="300"/>
                  </a:lnTo>
                  <a:lnTo>
                    <a:pt x="513" y="369"/>
                  </a:lnTo>
                  <a:lnTo>
                    <a:pt x="624" y="348"/>
                  </a:lnTo>
                  <a:lnTo>
                    <a:pt x="621" y="414"/>
                  </a:lnTo>
                  <a:lnTo>
                    <a:pt x="597" y="453"/>
                  </a:lnTo>
                  <a:lnTo>
                    <a:pt x="651" y="465"/>
                  </a:lnTo>
                  <a:lnTo>
                    <a:pt x="681" y="459"/>
                  </a:lnTo>
                  <a:lnTo>
                    <a:pt x="750" y="498"/>
                  </a:lnTo>
                  <a:lnTo>
                    <a:pt x="813" y="462"/>
                  </a:lnTo>
                  <a:lnTo>
                    <a:pt x="849" y="513"/>
                  </a:lnTo>
                  <a:lnTo>
                    <a:pt x="957" y="501"/>
                  </a:lnTo>
                  <a:lnTo>
                    <a:pt x="1032" y="606"/>
                  </a:lnTo>
                  <a:lnTo>
                    <a:pt x="1074" y="651"/>
                  </a:lnTo>
                  <a:lnTo>
                    <a:pt x="1116" y="636"/>
                  </a:lnTo>
                  <a:lnTo>
                    <a:pt x="1167" y="687"/>
                  </a:lnTo>
                  <a:lnTo>
                    <a:pt x="1176" y="735"/>
                  </a:lnTo>
                  <a:lnTo>
                    <a:pt x="1233" y="849"/>
                  </a:lnTo>
                  <a:lnTo>
                    <a:pt x="1242" y="894"/>
                  </a:lnTo>
                  <a:lnTo>
                    <a:pt x="1188" y="894"/>
                  </a:lnTo>
                  <a:lnTo>
                    <a:pt x="1161" y="927"/>
                  </a:lnTo>
                  <a:lnTo>
                    <a:pt x="1185" y="945"/>
                  </a:lnTo>
                  <a:lnTo>
                    <a:pt x="1209" y="957"/>
                  </a:lnTo>
                  <a:lnTo>
                    <a:pt x="1281" y="945"/>
                  </a:lnTo>
                  <a:lnTo>
                    <a:pt x="1314" y="945"/>
                  </a:lnTo>
                  <a:lnTo>
                    <a:pt x="1329" y="1041"/>
                  </a:lnTo>
                  <a:lnTo>
                    <a:pt x="1320" y="1074"/>
                  </a:lnTo>
                  <a:lnTo>
                    <a:pt x="1368" y="1086"/>
                  </a:lnTo>
                  <a:lnTo>
                    <a:pt x="1395" y="1128"/>
                  </a:lnTo>
                  <a:lnTo>
                    <a:pt x="1425" y="1185"/>
                  </a:lnTo>
                  <a:lnTo>
                    <a:pt x="1443" y="1236"/>
                  </a:lnTo>
                  <a:lnTo>
                    <a:pt x="1449" y="1296"/>
                  </a:lnTo>
                  <a:lnTo>
                    <a:pt x="1377" y="1329"/>
                  </a:lnTo>
                  <a:lnTo>
                    <a:pt x="1377" y="1425"/>
                  </a:lnTo>
                  <a:lnTo>
                    <a:pt x="1311" y="1407"/>
                  </a:lnTo>
                  <a:lnTo>
                    <a:pt x="1281" y="1377"/>
                  </a:lnTo>
                  <a:lnTo>
                    <a:pt x="1248" y="1494"/>
                  </a:lnTo>
                  <a:lnTo>
                    <a:pt x="1224" y="1578"/>
                  </a:lnTo>
                  <a:lnTo>
                    <a:pt x="1185" y="1569"/>
                  </a:lnTo>
                  <a:lnTo>
                    <a:pt x="1089" y="1569"/>
                  </a:lnTo>
                  <a:lnTo>
                    <a:pt x="996" y="1461"/>
                  </a:lnTo>
                  <a:lnTo>
                    <a:pt x="984" y="1428"/>
                  </a:lnTo>
                  <a:lnTo>
                    <a:pt x="1011" y="1428"/>
                  </a:lnTo>
                  <a:lnTo>
                    <a:pt x="1068" y="1449"/>
                  </a:lnTo>
                  <a:lnTo>
                    <a:pt x="1101" y="1440"/>
                  </a:lnTo>
                  <a:lnTo>
                    <a:pt x="1137" y="1425"/>
                  </a:lnTo>
                  <a:lnTo>
                    <a:pt x="1092" y="1392"/>
                  </a:lnTo>
                  <a:lnTo>
                    <a:pt x="1059" y="1344"/>
                  </a:lnTo>
                  <a:lnTo>
                    <a:pt x="1029" y="1371"/>
                  </a:lnTo>
                  <a:lnTo>
                    <a:pt x="993" y="1329"/>
                  </a:lnTo>
                  <a:lnTo>
                    <a:pt x="1008" y="1305"/>
                  </a:lnTo>
                  <a:lnTo>
                    <a:pt x="993" y="1281"/>
                  </a:lnTo>
                  <a:lnTo>
                    <a:pt x="1056" y="1263"/>
                  </a:lnTo>
                  <a:lnTo>
                    <a:pt x="1077" y="1239"/>
                  </a:lnTo>
                  <a:lnTo>
                    <a:pt x="1116" y="1245"/>
                  </a:lnTo>
                  <a:lnTo>
                    <a:pt x="1137" y="1233"/>
                  </a:lnTo>
                  <a:lnTo>
                    <a:pt x="1107" y="1209"/>
                  </a:lnTo>
                  <a:lnTo>
                    <a:pt x="1053" y="1197"/>
                  </a:lnTo>
                  <a:lnTo>
                    <a:pt x="1017" y="1167"/>
                  </a:lnTo>
                  <a:lnTo>
                    <a:pt x="993" y="1137"/>
                  </a:lnTo>
                  <a:lnTo>
                    <a:pt x="978" y="1155"/>
                  </a:lnTo>
                  <a:lnTo>
                    <a:pt x="954" y="1140"/>
                  </a:lnTo>
                  <a:lnTo>
                    <a:pt x="930" y="1155"/>
                  </a:lnTo>
                  <a:lnTo>
                    <a:pt x="921" y="1188"/>
                  </a:lnTo>
                  <a:lnTo>
                    <a:pt x="891" y="1197"/>
                  </a:lnTo>
                  <a:lnTo>
                    <a:pt x="828" y="1251"/>
                  </a:lnTo>
                  <a:lnTo>
                    <a:pt x="822" y="1308"/>
                  </a:lnTo>
                  <a:lnTo>
                    <a:pt x="825" y="1344"/>
                  </a:lnTo>
                  <a:lnTo>
                    <a:pt x="780" y="1347"/>
                  </a:lnTo>
                  <a:lnTo>
                    <a:pt x="759" y="1371"/>
                  </a:lnTo>
                  <a:lnTo>
                    <a:pt x="753" y="1425"/>
                  </a:lnTo>
                  <a:lnTo>
                    <a:pt x="696" y="1443"/>
                  </a:lnTo>
                  <a:lnTo>
                    <a:pt x="687" y="1491"/>
                  </a:lnTo>
                  <a:lnTo>
                    <a:pt x="654" y="1533"/>
                  </a:lnTo>
                  <a:lnTo>
                    <a:pt x="627" y="1545"/>
                  </a:lnTo>
                  <a:lnTo>
                    <a:pt x="609" y="1569"/>
                  </a:lnTo>
                  <a:lnTo>
                    <a:pt x="558" y="1593"/>
                  </a:lnTo>
                  <a:lnTo>
                    <a:pt x="492" y="1590"/>
                  </a:lnTo>
                  <a:lnTo>
                    <a:pt x="402" y="1650"/>
                  </a:lnTo>
                  <a:lnTo>
                    <a:pt x="273" y="1683"/>
                  </a:lnTo>
                  <a:lnTo>
                    <a:pt x="207" y="1686"/>
                  </a:lnTo>
                  <a:lnTo>
                    <a:pt x="186" y="1707"/>
                  </a:lnTo>
                  <a:lnTo>
                    <a:pt x="153" y="1665"/>
                  </a:lnTo>
                  <a:lnTo>
                    <a:pt x="135" y="1698"/>
                  </a:lnTo>
                  <a:lnTo>
                    <a:pt x="93" y="1710"/>
                  </a:lnTo>
                  <a:lnTo>
                    <a:pt x="42" y="1737"/>
                  </a:lnTo>
                  <a:lnTo>
                    <a:pt x="18" y="1767"/>
                  </a:lnTo>
                  <a:lnTo>
                    <a:pt x="0" y="1767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cmpd="sng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07" name="Text Box 11"/>
          <p:cNvSpPr txBox="1">
            <a:spLocks noChangeArrowheads="1"/>
          </p:cNvSpPr>
          <p:nvPr/>
        </p:nvSpPr>
        <p:spPr bwMode="auto">
          <a:xfrm>
            <a:off x="4073525" y="-9525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/>
              <a:t>WIND</a:t>
            </a:r>
          </a:p>
        </p:txBody>
      </p:sp>
      <p:sp>
        <p:nvSpPr>
          <p:cNvPr id="21508" name="Text Box 12"/>
          <p:cNvSpPr txBox="1">
            <a:spLocks noChangeArrowheads="1"/>
          </p:cNvSpPr>
          <p:nvPr/>
        </p:nvSpPr>
        <p:spPr bwMode="auto">
          <a:xfrm>
            <a:off x="4111625" y="347663"/>
            <a:ext cx="919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Loess</a:t>
            </a:r>
          </a:p>
        </p:txBody>
      </p:sp>
      <p:pic>
        <p:nvPicPr>
          <p:cNvPr id="16398" name="Picture 14" descr="lo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352675"/>
            <a:ext cx="14430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29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0"/>
              <a:t>D. Hardin</a:t>
            </a:r>
          </a:p>
        </p:txBody>
      </p:sp>
      <p:grpSp>
        <p:nvGrpSpPr>
          <p:cNvPr id="16445" name="Group 61"/>
          <p:cNvGrpSpPr>
            <a:grpSpLocks/>
          </p:cNvGrpSpPr>
          <p:nvPr/>
        </p:nvGrpSpPr>
        <p:grpSpPr bwMode="auto">
          <a:xfrm>
            <a:off x="4495800" y="4191000"/>
            <a:ext cx="4419600" cy="2381250"/>
            <a:chOff x="2832" y="2640"/>
            <a:chExt cx="2784" cy="1500"/>
          </a:xfrm>
        </p:grpSpPr>
        <p:grpSp>
          <p:nvGrpSpPr>
            <p:cNvPr id="21532" name="Group 59"/>
            <p:cNvGrpSpPr>
              <a:grpSpLocks/>
            </p:cNvGrpSpPr>
            <p:nvPr/>
          </p:nvGrpSpPr>
          <p:grpSpPr bwMode="auto">
            <a:xfrm>
              <a:off x="2832" y="2832"/>
              <a:ext cx="1302" cy="1308"/>
              <a:chOff x="2832" y="2832"/>
              <a:chExt cx="1302" cy="1308"/>
            </a:xfrm>
          </p:grpSpPr>
          <p:sp>
            <p:nvSpPr>
              <p:cNvPr id="21540" name="Line 9"/>
              <p:cNvSpPr>
                <a:spLocks noChangeShapeType="1"/>
              </p:cNvSpPr>
              <p:nvPr/>
            </p:nvSpPr>
            <p:spPr bwMode="auto">
              <a:xfrm flipH="1" flipV="1">
                <a:off x="3456" y="2832"/>
                <a:ext cx="48" cy="9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541" name="Group 40"/>
              <p:cNvGrpSpPr>
                <a:grpSpLocks/>
              </p:cNvGrpSpPr>
              <p:nvPr/>
            </p:nvGrpSpPr>
            <p:grpSpPr bwMode="auto">
              <a:xfrm>
                <a:off x="2832" y="3216"/>
                <a:ext cx="1302" cy="924"/>
                <a:chOff x="2832" y="3216"/>
                <a:chExt cx="1302" cy="924"/>
              </a:xfrm>
            </p:grpSpPr>
            <p:grpSp>
              <p:nvGrpSpPr>
                <p:cNvPr id="21542" name="Group 39"/>
                <p:cNvGrpSpPr>
                  <a:grpSpLocks/>
                </p:cNvGrpSpPr>
                <p:nvPr/>
              </p:nvGrpSpPr>
              <p:grpSpPr bwMode="auto">
                <a:xfrm>
                  <a:off x="2832" y="3216"/>
                  <a:ext cx="1296" cy="924"/>
                  <a:chOff x="2832" y="3216"/>
                  <a:chExt cx="1296" cy="924"/>
                </a:xfrm>
              </p:grpSpPr>
              <p:pic>
                <p:nvPicPr>
                  <p:cNvPr id="21544" name="Picture 16" descr="loess bluff Natchez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938"/>
                  <a:stretch>
                    <a:fillRect/>
                  </a:stretch>
                </p:blipFill>
                <p:spPr bwMode="auto">
                  <a:xfrm>
                    <a:off x="2832" y="3216"/>
                    <a:ext cx="1296" cy="9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1545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8" y="3936"/>
                    <a:ext cx="54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1400">
                        <a:solidFill>
                          <a:schemeClr val="bg1"/>
                        </a:solidFill>
                      </a:rPr>
                      <a:t>Natchez</a:t>
                    </a:r>
                  </a:p>
                </p:txBody>
              </p:sp>
            </p:grpSp>
            <p:sp>
              <p:nvSpPr>
                <p:cNvPr id="21543" name="Rectangle 38"/>
                <p:cNvSpPr>
                  <a:spLocks noChangeArrowheads="1"/>
                </p:cNvSpPr>
                <p:nvPr/>
              </p:nvSpPr>
              <p:spPr bwMode="auto">
                <a:xfrm>
                  <a:off x="2838" y="3216"/>
                  <a:ext cx="1296" cy="912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33" name="Group 60"/>
            <p:cNvGrpSpPr>
              <a:grpSpLocks/>
            </p:cNvGrpSpPr>
            <p:nvPr/>
          </p:nvGrpSpPr>
          <p:grpSpPr bwMode="auto">
            <a:xfrm>
              <a:off x="3504" y="2640"/>
              <a:ext cx="2112" cy="1500"/>
              <a:chOff x="3504" y="2640"/>
              <a:chExt cx="2112" cy="1500"/>
            </a:xfrm>
          </p:grpSpPr>
          <p:sp>
            <p:nvSpPr>
              <p:cNvPr id="21534" name="Line 8"/>
              <p:cNvSpPr>
                <a:spLocks noChangeShapeType="1"/>
              </p:cNvSpPr>
              <p:nvPr/>
            </p:nvSpPr>
            <p:spPr bwMode="auto">
              <a:xfrm flipH="1" flipV="1">
                <a:off x="3504" y="2640"/>
                <a:ext cx="1584" cy="100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535" name="Group 45"/>
              <p:cNvGrpSpPr>
                <a:grpSpLocks/>
              </p:cNvGrpSpPr>
              <p:nvPr/>
            </p:nvGrpSpPr>
            <p:grpSpPr bwMode="auto">
              <a:xfrm>
                <a:off x="4315" y="3168"/>
                <a:ext cx="1301" cy="972"/>
                <a:chOff x="4315" y="3168"/>
                <a:chExt cx="1301" cy="972"/>
              </a:xfrm>
            </p:grpSpPr>
            <p:grpSp>
              <p:nvGrpSpPr>
                <p:cNvPr id="21536" name="Group 44"/>
                <p:cNvGrpSpPr>
                  <a:grpSpLocks/>
                </p:cNvGrpSpPr>
                <p:nvPr/>
              </p:nvGrpSpPr>
              <p:grpSpPr bwMode="auto">
                <a:xfrm>
                  <a:off x="4315" y="3168"/>
                  <a:ext cx="1296" cy="972"/>
                  <a:chOff x="4315" y="3168"/>
                  <a:chExt cx="1296" cy="972"/>
                </a:xfrm>
              </p:grpSpPr>
              <p:pic>
                <p:nvPicPr>
                  <p:cNvPr id="21538" name="Picture 15" descr="loess bluff Memphis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5" y="3168"/>
                    <a:ext cx="1296" cy="9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1539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63" y="3936"/>
                    <a:ext cx="60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1400">
                        <a:solidFill>
                          <a:schemeClr val="bg1"/>
                        </a:solidFill>
                      </a:rPr>
                      <a:t>Memphis</a:t>
                    </a:r>
                  </a:p>
                </p:txBody>
              </p:sp>
            </p:grpSp>
            <p:sp>
              <p:nvSpPr>
                <p:cNvPr id="21537" name="Rectangle 43"/>
                <p:cNvSpPr>
                  <a:spLocks noChangeArrowheads="1"/>
                </p:cNvSpPr>
                <p:nvPr/>
              </p:nvSpPr>
              <p:spPr bwMode="auto">
                <a:xfrm>
                  <a:off x="4320" y="3168"/>
                  <a:ext cx="1296" cy="960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448" name="Group 64"/>
          <p:cNvGrpSpPr>
            <a:grpSpLocks/>
          </p:cNvGrpSpPr>
          <p:nvPr/>
        </p:nvGrpSpPr>
        <p:grpSpPr bwMode="auto">
          <a:xfrm>
            <a:off x="5181600" y="762000"/>
            <a:ext cx="3733800" cy="2819400"/>
            <a:chOff x="3264" y="480"/>
            <a:chExt cx="2352" cy="1776"/>
          </a:xfrm>
        </p:grpSpPr>
        <p:sp>
          <p:nvSpPr>
            <p:cNvPr id="21528" name="Line 7"/>
            <p:cNvSpPr>
              <a:spLocks noChangeShapeType="1"/>
            </p:cNvSpPr>
            <p:nvPr/>
          </p:nvSpPr>
          <p:spPr bwMode="auto">
            <a:xfrm flipH="1">
              <a:off x="3264" y="960"/>
              <a:ext cx="1152" cy="12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1529" name="Picture 21" descr="loess Iow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66"/>
            <a:stretch>
              <a:fillRect/>
            </a:stretch>
          </p:blipFill>
          <p:spPr bwMode="auto">
            <a:xfrm>
              <a:off x="3264" y="480"/>
              <a:ext cx="235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0" name="Text Box 25"/>
            <p:cNvSpPr txBox="1">
              <a:spLocks noChangeArrowheads="1"/>
            </p:cNvSpPr>
            <p:nvPr/>
          </p:nvSpPr>
          <p:spPr bwMode="auto">
            <a:xfrm>
              <a:off x="3948" y="1248"/>
              <a:ext cx="9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bg1"/>
                  </a:solidFill>
                </a:rPr>
                <a:t>Iowa Loess Hills</a:t>
              </a:r>
            </a:p>
          </p:txBody>
        </p:sp>
        <p:sp>
          <p:nvSpPr>
            <p:cNvPr id="21531" name="Rectangle 48"/>
            <p:cNvSpPr>
              <a:spLocks noChangeArrowheads="1"/>
            </p:cNvSpPr>
            <p:nvPr/>
          </p:nvSpPr>
          <p:spPr bwMode="auto">
            <a:xfrm>
              <a:off x="3264" y="480"/>
              <a:ext cx="2352" cy="96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438" name="Group 54"/>
          <p:cNvGrpSpPr>
            <a:grpSpLocks/>
          </p:cNvGrpSpPr>
          <p:nvPr/>
        </p:nvGrpSpPr>
        <p:grpSpPr bwMode="auto">
          <a:xfrm>
            <a:off x="2963863" y="914400"/>
            <a:ext cx="1989137" cy="2667000"/>
            <a:chOff x="1867" y="576"/>
            <a:chExt cx="1253" cy="1680"/>
          </a:xfrm>
        </p:grpSpPr>
        <p:sp>
          <p:nvSpPr>
            <p:cNvPr id="21522" name="Line 6"/>
            <p:cNvSpPr>
              <a:spLocks noChangeShapeType="1"/>
            </p:cNvSpPr>
            <p:nvPr/>
          </p:nvSpPr>
          <p:spPr bwMode="auto">
            <a:xfrm>
              <a:off x="2592" y="1056"/>
              <a:ext cx="432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23" name="Group 53"/>
            <p:cNvGrpSpPr>
              <a:grpSpLocks/>
            </p:cNvGrpSpPr>
            <p:nvPr/>
          </p:nvGrpSpPr>
          <p:grpSpPr bwMode="auto">
            <a:xfrm>
              <a:off x="1867" y="576"/>
              <a:ext cx="1253" cy="825"/>
              <a:chOff x="1867" y="576"/>
              <a:chExt cx="1253" cy="825"/>
            </a:xfrm>
          </p:grpSpPr>
          <p:grpSp>
            <p:nvGrpSpPr>
              <p:cNvPr id="21524" name="Group 52"/>
              <p:cNvGrpSpPr>
                <a:grpSpLocks/>
              </p:cNvGrpSpPr>
              <p:nvPr/>
            </p:nvGrpSpPr>
            <p:grpSpPr bwMode="auto">
              <a:xfrm>
                <a:off x="1867" y="576"/>
                <a:ext cx="1253" cy="825"/>
                <a:chOff x="1867" y="576"/>
                <a:chExt cx="1253" cy="825"/>
              </a:xfrm>
            </p:grpSpPr>
            <p:pic>
              <p:nvPicPr>
                <p:cNvPr id="21526" name="Picture 22" descr="Sand Hills 01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26"/>
                <a:stretch>
                  <a:fillRect/>
                </a:stretch>
              </p:blipFill>
              <p:spPr bwMode="auto">
                <a:xfrm>
                  <a:off x="1867" y="576"/>
                  <a:ext cx="1253" cy="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52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909" y="1200"/>
                  <a:ext cx="1190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1400">
                      <a:solidFill>
                        <a:schemeClr val="bg1"/>
                      </a:solidFill>
                    </a:rPr>
                    <a:t>Nebraska Sand Hills</a:t>
                  </a:r>
                </a:p>
              </p:txBody>
            </p:sp>
          </p:grpSp>
          <p:sp>
            <p:nvSpPr>
              <p:cNvPr id="21525" name="Rectangle 51"/>
              <p:cNvSpPr>
                <a:spLocks noChangeArrowheads="1"/>
              </p:cNvSpPr>
              <p:nvPr/>
            </p:nvSpPr>
            <p:spPr bwMode="auto">
              <a:xfrm>
                <a:off x="1872" y="576"/>
                <a:ext cx="1248" cy="816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514" name="Text Box 13"/>
          <p:cNvSpPr txBox="1">
            <a:spLocks noChangeArrowheads="1"/>
          </p:cNvSpPr>
          <p:nvPr/>
        </p:nvSpPr>
        <p:spPr bwMode="auto">
          <a:xfrm>
            <a:off x="3352800" y="2362200"/>
            <a:ext cx="35210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THICKNESS OF LOESS DEPOSITS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06638" y="25146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/>
              <a:t>Palouse</a:t>
            </a:r>
          </a:p>
          <a:p>
            <a:pPr algn="ctr" eaLnBrk="1" hangingPunct="1"/>
            <a:r>
              <a:rPr lang="en-US"/>
              <a:t>biome</a:t>
            </a:r>
          </a:p>
        </p:txBody>
      </p:sp>
      <p:sp>
        <p:nvSpPr>
          <p:cNvPr id="57" name="Freeform 15"/>
          <p:cNvSpPr>
            <a:spLocks/>
          </p:cNvSpPr>
          <p:nvPr/>
        </p:nvSpPr>
        <p:spPr bwMode="auto">
          <a:xfrm>
            <a:off x="3748088" y="2957513"/>
            <a:ext cx="152400" cy="134937"/>
          </a:xfrm>
          <a:custGeom>
            <a:avLst/>
            <a:gdLst>
              <a:gd name="T0" fmla="*/ 7529159 w 458"/>
              <a:gd name="T1" fmla="*/ 34561801 h 429"/>
              <a:gd name="T2" fmla="*/ 2989436 w 458"/>
              <a:gd name="T3" fmla="*/ 40272876 h 429"/>
              <a:gd name="T4" fmla="*/ 3543134 w 458"/>
              <a:gd name="T5" fmla="*/ 32789376 h 429"/>
              <a:gd name="T6" fmla="*/ 4096831 w 458"/>
              <a:gd name="T7" fmla="*/ 31115403 h 429"/>
              <a:gd name="T8" fmla="*/ 4871809 w 458"/>
              <a:gd name="T9" fmla="*/ 20481172 h 429"/>
              <a:gd name="T10" fmla="*/ 8968640 w 458"/>
              <a:gd name="T11" fmla="*/ 19791704 h 429"/>
              <a:gd name="T12" fmla="*/ 10408121 w 458"/>
              <a:gd name="T13" fmla="*/ 17133225 h 429"/>
              <a:gd name="T14" fmla="*/ 10075703 w 458"/>
              <a:gd name="T15" fmla="*/ 14573196 h 429"/>
              <a:gd name="T16" fmla="*/ 11072293 w 458"/>
              <a:gd name="T17" fmla="*/ 12209754 h 429"/>
              <a:gd name="T18" fmla="*/ 14504620 w 458"/>
              <a:gd name="T19" fmla="*/ 9945077 h 429"/>
              <a:gd name="T20" fmla="*/ 20262212 w 458"/>
              <a:gd name="T21" fmla="*/ 3151046 h 429"/>
              <a:gd name="T22" fmla="*/ 25244827 w 458"/>
              <a:gd name="T23" fmla="*/ 3544848 h 429"/>
              <a:gd name="T24" fmla="*/ 28566681 w 458"/>
              <a:gd name="T25" fmla="*/ 2067776 h 429"/>
              <a:gd name="T26" fmla="*/ 28455875 w 458"/>
              <a:gd name="T27" fmla="*/ 295352 h 429"/>
              <a:gd name="T28" fmla="*/ 30670334 w 458"/>
              <a:gd name="T29" fmla="*/ 3643299 h 429"/>
              <a:gd name="T30" fmla="*/ 34102661 w 458"/>
              <a:gd name="T31" fmla="*/ 10535780 h 429"/>
              <a:gd name="T32" fmla="*/ 34656359 w 458"/>
              <a:gd name="T33" fmla="*/ 12209754 h 429"/>
              <a:gd name="T34" fmla="*/ 28455875 w 458"/>
              <a:gd name="T35" fmla="*/ 17428576 h 429"/>
              <a:gd name="T36" fmla="*/ 34656359 w 458"/>
              <a:gd name="T37" fmla="*/ 19693253 h 429"/>
              <a:gd name="T38" fmla="*/ 36538732 w 458"/>
              <a:gd name="T39" fmla="*/ 19102550 h 429"/>
              <a:gd name="T40" fmla="*/ 36981624 w 458"/>
              <a:gd name="T41" fmla="*/ 20776524 h 429"/>
              <a:gd name="T42" fmla="*/ 40192672 w 458"/>
              <a:gd name="T43" fmla="*/ 18019279 h 429"/>
              <a:gd name="T44" fmla="*/ 41521347 w 458"/>
              <a:gd name="T45" fmla="*/ 24518273 h 429"/>
              <a:gd name="T46" fmla="*/ 46503629 w 458"/>
              <a:gd name="T47" fmla="*/ 26290697 h 429"/>
              <a:gd name="T48" fmla="*/ 50489654 w 458"/>
              <a:gd name="T49" fmla="*/ 35152504 h 429"/>
              <a:gd name="T50" fmla="*/ 45839458 w 458"/>
              <a:gd name="T51" fmla="*/ 36924928 h 429"/>
              <a:gd name="T52" fmla="*/ 43846279 w 458"/>
              <a:gd name="T53" fmla="*/ 41060480 h 429"/>
              <a:gd name="T54" fmla="*/ 42517603 w 458"/>
              <a:gd name="T55" fmla="*/ 41946849 h 429"/>
              <a:gd name="T56" fmla="*/ 40192672 w 458"/>
              <a:gd name="T57" fmla="*/ 40469777 h 429"/>
              <a:gd name="T58" fmla="*/ 37645795 w 458"/>
              <a:gd name="T59" fmla="*/ 41356146 h 429"/>
              <a:gd name="T60" fmla="*/ 36538732 w 458"/>
              <a:gd name="T61" fmla="*/ 39682172 h 429"/>
              <a:gd name="T62" fmla="*/ 32995598 w 458"/>
              <a:gd name="T63" fmla="*/ 38500451 h 429"/>
              <a:gd name="T64" fmla="*/ 28345069 w 458"/>
              <a:gd name="T65" fmla="*/ 38205100 h 429"/>
              <a:gd name="T66" fmla="*/ 25466439 w 458"/>
              <a:gd name="T67" fmla="*/ 40272876 h 429"/>
              <a:gd name="T68" fmla="*/ 18490645 w 458"/>
              <a:gd name="T69" fmla="*/ 38008199 h 429"/>
              <a:gd name="T70" fmla="*/ 20815910 w 458"/>
              <a:gd name="T71" fmla="*/ 35054053 h 429"/>
              <a:gd name="T72" fmla="*/ 27902177 w 458"/>
              <a:gd name="T73" fmla="*/ 32198673 h 429"/>
              <a:gd name="T74" fmla="*/ 18269366 w 458"/>
              <a:gd name="T75" fmla="*/ 28358473 h 429"/>
              <a:gd name="T76" fmla="*/ 13286751 w 458"/>
              <a:gd name="T77" fmla="*/ 31706421 h 429"/>
              <a:gd name="T78" fmla="*/ 9300726 w 458"/>
              <a:gd name="T79" fmla="*/ 35054053 h 429"/>
              <a:gd name="T80" fmla="*/ 5868398 w 458"/>
              <a:gd name="T81" fmla="*/ 36235774 h 429"/>
              <a:gd name="T82" fmla="*/ 2325265 w 458"/>
              <a:gd name="T83" fmla="*/ 41356146 h 429"/>
              <a:gd name="T84" fmla="*/ 2325265 w 458"/>
              <a:gd name="T85" fmla="*/ 37909748 h 42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458" h="429">
                <a:moveTo>
                  <a:pt x="68" y="351"/>
                </a:moveTo>
                <a:cubicBezTo>
                  <a:pt x="38" y="372"/>
                  <a:pt x="57" y="387"/>
                  <a:pt x="27" y="409"/>
                </a:cubicBezTo>
                <a:cubicBezTo>
                  <a:pt x="10" y="378"/>
                  <a:pt x="22" y="366"/>
                  <a:pt x="32" y="333"/>
                </a:cubicBezTo>
                <a:cubicBezTo>
                  <a:pt x="34" y="327"/>
                  <a:pt x="37" y="316"/>
                  <a:pt x="37" y="316"/>
                </a:cubicBezTo>
                <a:cubicBezTo>
                  <a:pt x="33" y="298"/>
                  <a:pt x="29" y="223"/>
                  <a:pt x="44" y="208"/>
                </a:cubicBezTo>
                <a:cubicBezTo>
                  <a:pt x="56" y="196"/>
                  <a:pt x="66" y="203"/>
                  <a:pt x="81" y="201"/>
                </a:cubicBezTo>
                <a:cubicBezTo>
                  <a:pt x="93" y="190"/>
                  <a:pt x="87" y="192"/>
                  <a:pt x="94" y="174"/>
                </a:cubicBezTo>
                <a:cubicBezTo>
                  <a:pt x="99" y="163"/>
                  <a:pt x="91" y="148"/>
                  <a:pt x="91" y="148"/>
                </a:cubicBezTo>
                <a:cubicBezTo>
                  <a:pt x="92" y="140"/>
                  <a:pt x="93" y="132"/>
                  <a:pt x="100" y="124"/>
                </a:cubicBezTo>
                <a:cubicBezTo>
                  <a:pt x="105" y="112"/>
                  <a:pt x="131" y="101"/>
                  <a:pt x="131" y="101"/>
                </a:cubicBezTo>
                <a:cubicBezTo>
                  <a:pt x="143" y="66"/>
                  <a:pt x="148" y="43"/>
                  <a:pt x="183" y="32"/>
                </a:cubicBezTo>
                <a:cubicBezTo>
                  <a:pt x="199" y="4"/>
                  <a:pt x="204" y="46"/>
                  <a:pt x="228" y="36"/>
                </a:cubicBezTo>
                <a:cubicBezTo>
                  <a:pt x="240" y="31"/>
                  <a:pt x="253" y="26"/>
                  <a:pt x="258" y="21"/>
                </a:cubicBezTo>
                <a:cubicBezTo>
                  <a:pt x="263" y="16"/>
                  <a:pt x="254" y="0"/>
                  <a:pt x="257" y="3"/>
                </a:cubicBezTo>
                <a:cubicBezTo>
                  <a:pt x="265" y="13"/>
                  <a:pt x="277" y="37"/>
                  <a:pt x="277" y="37"/>
                </a:cubicBezTo>
                <a:cubicBezTo>
                  <a:pt x="268" y="68"/>
                  <a:pt x="286" y="90"/>
                  <a:pt x="308" y="107"/>
                </a:cubicBezTo>
                <a:cubicBezTo>
                  <a:pt x="310" y="113"/>
                  <a:pt x="313" y="118"/>
                  <a:pt x="313" y="124"/>
                </a:cubicBezTo>
                <a:cubicBezTo>
                  <a:pt x="313" y="180"/>
                  <a:pt x="298" y="170"/>
                  <a:pt x="257" y="177"/>
                </a:cubicBezTo>
                <a:cubicBezTo>
                  <a:pt x="228" y="224"/>
                  <a:pt x="290" y="203"/>
                  <a:pt x="313" y="200"/>
                </a:cubicBezTo>
                <a:cubicBezTo>
                  <a:pt x="319" y="198"/>
                  <a:pt x="325" y="191"/>
                  <a:pt x="330" y="194"/>
                </a:cubicBezTo>
                <a:cubicBezTo>
                  <a:pt x="334" y="197"/>
                  <a:pt x="333" y="205"/>
                  <a:pt x="334" y="211"/>
                </a:cubicBezTo>
                <a:cubicBezTo>
                  <a:pt x="339" y="209"/>
                  <a:pt x="349" y="174"/>
                  <a:pt x="363" y="183"/>
                </a:cubicBezTo>
                <a:cubicBezTo>
                  <a:pt x="373" y="186"/>
                  <a:pt x="366" y="235"/>
                  <a:pt x="375" y="249"/>
                </a:cubicBezTo>
                <a:cubicBezTo>
                  <a:pt x="384" y="263"/>
                  <a:pt x="406" y="249"/>
                  <a:pt x="420" y="267"/>
                </a:cubicBezTo>
                <a:cubicBezTo>
                  <a:pt x="430" y="302"/>
                  <a:pt x="446" y="322"/>
                  <a:pt x="456" y="357"/>
                </a:cubicBezTo>
                <a:cubicBezTo>
                  <a:pt x="458" y="379"/>
                  <a:pt x="424" y="365"/>
                  <a:pt x="414" y="375"/>
                </a:cubicBezTo>
                <a:cubicBezTo>
                  <a:pt x="404" y="385"/>
                  <a:pt x="401" y="409"/>
                  <a:pt x="396" y="417"/>
                </a:cubicBezTo>
                <a:cubicBezTo>
                  <a:pt x="393" y="420"/>
                  <a:pt x="391" y="429"/>
                  <a:pt x="384" y="426"/>
                </a:cubicBezTo>
                <a:cubicBezTo>
                  <a:pt x="378" y="423"/>
                  <a:pt x="368" y="416"/>
                  <a:pt x="363" y="411"/>
                </a:cubicBezTo>
                <a:cubicBezTo>
                  <a:pt x="353" y="401"/>
                  <a:pt x="351" y="425"/>
                  <a:pt x="340" y="420"/>
                </a:cubicBezTo>
                <a:cubicBezTo>
                  <a:pt x="336" y="414"/>
                  <a:pt x="335" y="407"/>
                  <a:pt x="330" y="403"/>
                </a:cubicBezTo>
                <a:cubicBezTo>
                  <a:pt x="320" y="396"/>
                  <a:pt x="298" y="391"/>
                  <a:pt x="298" y="391"/>
                </a:cubicBezTo>
                <a:cubicBezTo>
                  <a:pt x="290" y="351"/>
                  <a:pt x="274" y="341"/>
                  <a:pt x="256" y="388"/>
                </a:cubicBezTo>
                <a:cubicBezTo>
                  <a:pt x="254" y="389"/>
                  <a:pt x="232" y="400"/>
                  <a:pt x="230" y="409"/>
                </a:cubicBezTo>
                <a:cubicBezTo>
                  <a:pt x="213" y="402"/>
                  <a:pt x="183" y="393"/>
                  <a:pt x="167" y="386"/>
                </a:cubicBezTo>
                <a:cubicBezTo>
                  <a:pt x="168" y="376"/>
                  <a:pt x="183" y="364"/>
                  <a:pt x="188" y="356"/>
                </a:cubicBezTo>
                <a:cubicBezTo>
                  <a:pt x="203" y="325"/>
                  <a:pt x="264" y="364"/>
                  <a:pt x="252" y="327"/>
                </a:cubicBezTo>
                <a:cubicBezTo>
                  <a:pt x="246" y="322"/>
                  <a:pt x="187" y="289"/>
                  <a:pt x="165" y="288"/>
                </a:cubicBezTo>
                <a:cubicBezTo>
                  <a:pt x="143" y="287"/>
                  <a:pt x="133" y="311"/>
                  <a:pt x="120" y="322"/>
                </a:cubicBezTo>
                <a:cubicBezTo>
                  <a:pt x="114" y="342"/>
                  <a:pt x="103" y="347"/>
                  <a:pt x="84" y="356"/>
                </a:cubicBezTo>
                <a:cubicBezTo>
                  <a:pt x="74" y="361"/>
                  <a:pt x="53" y="368"/>
                  <a:pt x="53" y="368"/>
                </a:cubicBezTo>
                <a:cubicBezTo>
                  <a:pt x="46" y="391"/>
                  <a:pt x="37" y="403"/>
                  <a:pt x="21" y="420"/>
                </a:cubicBezTo>
                <a:cubicBezTo>
                  <a:pt x="17" y="413"/>
                  <a:pt x="0" y="385"/>
                  <a:pt x="21" y="385"/>
                </a:cubicBezTo>
              </a:path>
            </a:pathLst>
          </a:custGeom>
          <a:solidFill>
            <a:srgbClr val="000000">
              <a:alpha val="25098"/>
            </a:srgbClr>
          </a:solidFill>
          <a:ln w="12700" cmpd="sng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cxnSpLocks noChangeShapeType="1"/>
            <a:stCxn id="3" idx="3"/>
            <a:endCxn id="57" idx="5"/>
          </p:cNvCxnSpPr>
          <p:nvPr/>
        </p:nvCxnSpPr>
        <p:spPr bwMode="auto">
          <a:xfrm>
            <a:off x="3276600" y="2806700"/>
            <a:ext cx="496888" cy="214313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449" name="Picture 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459163"/>
            <a:ext cx="20589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50" name="Picture 6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47750"/>
            <a:ext cx="148431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51" name="Picture 6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18160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/>
          <p:cNvSpPr>
            <a:spLocks/>
          </p:cNvSpPr>
          <p:nvPr/>
        </p:nvSpPr>
        <p:spPr bwMode="auto">
          <a:xfrm>
            <a:off x="1944688" y="-87313"/>
            <a:ext cx="788987" cy="7027863"/>
          </a:xfrm>
          <a:custGeom>
            <a:avLst/>
            <a:gdLst>
              <a:gd name="T0" fmla="*/ 0 w 789272"/>
              <a:gd name="T1" fmla="*/ 0 h 7026442"/>
              <a:gd name="T2" fmla="*/ 19244 w 789272"/>
              <a:gd name="T3" fmla="*/ 3282878 h 7026442"/>
              <a:gd name="T4" fmla="*/ 529199 w 789272"/>
              <a:gd name="T5" fmla="*/ 3282878 h 7026442"/>
              <a:gd name="T6" fmla="*/ 538820 w 789272"/>
              <a:gd name="T7" fmla="*/ 7008608 h 7026442"/>
              <a:gd name="T8" fmla="*/ 788987 w 789272"/>
              <a:gd name="T9" fmla="*/ 7027863 h 7026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9272" h="7026442">
                <a:moveTo>
                  <a:pt x="0" y="0"/>
                </a:moveTo>
                <a:lnTo>
                  <a:pt x="19251" y="3282214"/>
                </a:lnTo>
                <a:lnTo>
                  <a:pt x="529390" y="3282214"/>
                </a:lnTo>
                <a:cubicBezTo>
                  <a:pt x="532598" y="4523873"/>
                  <a:pt x="535807" y="5765532"/>
                  <a:pt x="539015" y="7007191"/>
                </a:cubicBezTo>
                <a:lnTo>
                  <a:pt x="789272" y="7026442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7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reeform 2" descr="Horizontal brick"/>
          <p:cNvSpPr>
            <a:spLocks/>
          </p:cNvSpPr>
          <p:nvPr/>
        </p:nvSpPr>
        <p:spPr bwMode="auto">
          <a:xfrm>
            <a:off x="-685800" y="1676400"/>
            <a:ext cx="11049000" cy="6934200"/>
          </a:xfrm>
          <a:custGeom>
            <a:avLst/>
            <a:gdLst>
              <a:gd name="T0" fmla="*/ 0 w 4752"/>
              <a:gd name="T1" fmla="*/ 108 h 2028"/>
              <a:gd name="T2" fmla="*/ 384 w 4752"/>
              <a:gd name="T3" fmla="*/ 138 h 2028"/>
              <a:gd name="T4" fmla="*/ 708 w 4752"/>
              <a:gd name="T5" fmla="*/ 102 h 2028"/>
              <a:gd name="T6" fmla="*/ 996 w 4752"/>
              <a:gd name="T7" fmla="*/ 132 h 2028"/>
              <a:gd name="T8" fmla="*/ 1446 w 4752"/>
              <a:gd name="T9" fmla="*/ 54 h 2028"/>
              <a:gd name="T10" fmla="*/ 1860 w 4752"/>
              <a:gd name="T11" fmla="*/ 90 h 2028"/>
              <a:gd name="T12" fmla="*/ 2220 w 4752"/>
              <a:gd name="T13" fmla="*/ 108 h 2028"/>
              <a:gd name="T14" fmla="*/ 2490 w 4752"/>
              <a:gd name="T15" fmla="*/ 18 h 2028"/>
              <a:gd name="T16" fmla="*/ 2832 w 4752"/>
              <a:gd name="T17" fmla="*/ 0 h 2028"/>
              <a:gd name="T18" fmla="*/ 3174 w 4752"/>
              <a:gd name="T19" fmla="*/ 24 h 2028"/>
              <a:gd name="T20" fmla="*/ 3666 w 4752"/>
              <a:gd name="T21" fmla="*/ 6 h 2028"/>
              <a:gd name="T22" fmla="*/ 4080 w 4752"/>
              <a:gd name="T23" fmla="*/ 12 h 2028"/>
              <a:gd name="T24" fmla="*/ 4476 w 4752"/>
              <a:gd name="T25" fmla="*/ 6 h 2028"/>
              <a:gd name="T26" fmla="*/ 4752 w 4752"/>
              <a:gd name="T27" fmla="*/ 108 h 2028"/>
              <a:gd name="T28" fmla="*/ 4752 w 4752"/>
              <a:gd name="T29" fmla="*/ 2028 h 2028"/>
              <a:gd name="T30" fmla="*/ 0 w 4752"/>
              <a:gd name="T31" fmla="*/ 2028 h 2028"/>
              <a:gd name="T32" fmla="*/ 0 w 4752"/>
              <a:gd name="T33" fmla="*/ 108 h 202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52"/>
              <a:gd name="T52" fmla="*/ 0 h 2028"/>
              <a:gd name="T53" fmla="*/ 4752 w 4752"/>
              <a:gd name="T54" fmla="*/ 2028 h 202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52" h="2028">
                <a:moveTo>
                  <a:pt x="0" y="108"/>
                </a:moveTo>
                <a:lnTo>
                  <a:pt x="384" y="138"/>
                </a:lnTo>
                <a:lnTo>
                  <a:pt x="708" y="102"/>
                </a:lnTo>
                <a:lnTo>
                  <a:pt x="996" y="132"/>
                </a:lnTo>
                <a:lnTo>
                  <a:pt x="1446" y="54"/>
                </a:lnTo>
                <a:lnTo>
                  <a:pt x="1860" y="90"/>
                </a:lnTo>
                <a:lnTo>
                  <a:pt x="2220" y="108"/>
                </a:lnTo>
                <a:lnTo>
                  <a:pt x="2490" y="18"/>
                </a:lnTo>
                <a:lnTo>
                  <a:pt x="2832" y="0"/>
                </a:lnTo>
                <a:lnTo>
                  <a:pt x="3174" y="24"/>
                </a:lnTo>
                <a:lnTo>
                  <a:pt x="3666" y="6"/>
                </a:lnTo>
                <a:lnTo>
                  <a:pt x="4080" y="12"/>
                </a:lnTo>
                <a:lnTo>
                  <a:pt x="4476" y="6"/>
                </a:lnTo>
                <a:lnTo>
                  <a:pt x="4752" y="108"/>
                </a:lnTo>
                <a:lnTo>
                  <a:pt x="4752" y="2028"/>
                </a:lnTo>
                <a:lnTo>
                  <a:pt x="0" y="2028"/>
                </a:lnTo>
                <a:lnTo>
                  <a:pt x="0" y="108"/>
                </a:lnTo>
                <a:close/>
              </a:path>
            </a:pathLst>
          </a:custGeom>
          <a:pattFill prst="horzBrick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200400" y="0"/>
            <a:ext cx="274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GROUND WATER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86138" y="357188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Karst Topography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392238" y="-1189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392238" y="-1189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-1447800" y="-67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974725" y="-1760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686175" y="722313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Luray Caverns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27659" name="Freeform 12"/>
          <p:cNvSpPr>
            <a:spLocks/>
          </p:cNvSpPr>
          <p:nvPr/>
        </p:nvSpPr>
        <p:spPr bwMode="auto">
          <a:xfrm>
            <a:off x="76200" y="2971800"/>
            <a:ext cx="9039225" cy="3611563"/>
          </a:xfrm>
          <a:custGeom>
            <a:avLst/>
            <a:gdLst>
              <a:gd name="T0" fmla="*/ 96 w 3888"/>
              <a:gd name="T1" fmla="*/ 336 h 1056"/>
              <a:gd name="T2" fmla="*/ 288 w 3888"/>
              <a:gd name="T3" fmla="*/ 192 h 1056"/>
              <a:gd name="T4" fmla="*/ 624 w 3888"/>
              <a:gd name="T5" fmla="*/ 144 h 1056"/>
              <a:gd name="T6" fmla="*/ 720 w 3888"/>
              <a:gd name="T7" fmla="*/ 96 h 1056"/>
              <a:gd name="T8" fmla="*/ 1056 w 3888"/>
              <a:gd name="T9" fmla="*/ 48 h 1056"/>
              <a:gd name="T10" fmla="*/ 1392 w 3888"/>
              <a:gd name="T11" fmla="*/ 0 h 1056"/>
              <a:gd name="T12" fmla="*/ 1776 w 3888"/>
              <a:gd name="T13" fmla="*/ 48 h 1056"/>
              <a:gd name="T14" fmla="*/ 2208 w 3888"/>
              <a:gd name="T15" fmla="*/ 0 h 1056"/>
              <a:gd name="T16" fmla="*/ 2544 w 3888"/>
              <a:gd name="T17" fmla="*/ 0 h 1056"/>
              <a:gd name="T18" fmla="*/ 2832 w 3888"/>
              <a:gd name="T19" fmla="*/ 48 h 1056"/>
              <a:gd name="T20" fmla="*/ 3168 w 3888"/>
              <a:gd name="T21" fmla="*/ 144 h 1056"/>
              <a:gd name="T22" fmla="*/ 3456 w 3888"/>
              <a:gd name="T23" fmla="*/ 144 h 1056"/>
              <a:gd name="T24" fmla="*/ 3744 w 3888"/>
              <a:gd name="T25" fmla="*/ 336 h 1056"/>
              <a:gd name="T26" fmla="*/ 3840 w 3888"/>
              <a:gd name="T27" fmla="*/ 432 h 1056"/>
              <a:gd name="T28" fmla="*/ 3888 w 3888"/>
              <a:gd name="T29" fmla="*/ 624 h 1056"/>
              <a:gd name="T30" fmla="*/ 3888 w 3888"/>
              <a:gd name="T31" fmla="*/ 720 h 1056"/>
              <a:gd name="T32" fmla="*/ 3792 w 3888"/>
              <a:gd name="T33" fmla="*/ 864 h 1056"/>
              <a:gd name="T34" fmla="*/ 3696 w 3888"/>
              <a:gd name="T35" fmla="*/ 864 h 1056"/>
              <a:gd name="T36" fmla="*/ 3552 w 3888"/>
              <a:gd name="T37" fmla="*/ 912 h 1056"/>
              <a:gd name="T38" fmla="*/ 3312 w 3888"/>
              <a:gd name="T39" fmla="*/ 960 h 1056"/>
              <a:gd name="T40" fmla="*/ 2976 w 3888"/>
              <a:gd name="T41" fmla="*/ 1056 h 1056"/>
              <a:gd name="T42" fmla="*/ 2736 w 3888"/>
              <a:gd name="T43" fmla="*/ 1056 h 1056"/>
              <a:gd name="T44" fmla="*/ 2448 w 3888"/>
              <a:gd name="T45" fmla="*/ 1008 h 1056"/>
              <a:gd name="T46" fmla="*/ 2160 w 3888"/>
              <a:gd name="T47" fmla="*/ 1008 h 1056"/>
              <a:gd name="T48" fmla="*/ 1872 w 3888"/>
              <a:gd name="T49" fmla="*/ 1008 h 1056"/>
              <a:gd name="T50" fmla="*/ 1440 w 3888"/>
              <a:gd name="T51" fmla="*/ 1056 h 1056"/>
              <a:gd name="T52" fmla="*/ 960 w 3888"/>
              <a:gd name="T53" fmla="*/ 1056 h 1056"/>
              <a:gd name="T54" fmla="*/ 576 w 3888"/>
              <a:gd name="T55" fmla="*/ 912 h 1056"/>
              <a:gd name="T56" fmla="*/ 240 w 3888"/>
              <a:gd name="T57" fmla="*/ 864 h 1056"/>
              <a:gd name="T58" fmla="*/ 48 w 3888"/>
              <a:gd name="T59" fmla="*/ 720 h 1056"/>
              <a:gd name="T60" fmla="*/ 0 w 3888"/>
              <a:gd name="T61" fmla="*/ 480 h 1056"/>
              <a:gd name="T62" fmla="*/ 56 w 3888"/>
              <a:gd name="T63" fmla="*/ 384 h 1056"/>
              <a:gd name="T64" fmla="*/ 144 w 3888"/>
              <a:gd name="T65" fmla="*/ 288 h 10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888"/>
              <a:gd name="T100" fmla="*/ 0 h 1056"/>
              <a:gd name="T101" fmla="*/ 3888 w 3888"/>
              <a:gd name="T102" fmla="*/ 1056 h 10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888" h="1056">
                <a:moveTo>
                  <a:pt x="96" y="336"/>
                </a:moveTo>
                <a:lnTo>
                  <a:pt x="288" y="192"/>
                </a:lnTo>
                <a:lnTo>
                  <a:pt x="624" y="144"/>
                </a:lnTo>
                <a:lnTo>
                  <a:pt x="720" y="96"/>
                </a:lnTo>
                <a:lnTo>
                  <a:pt x="1056" y="48"/>
                </a:lnTo>
                <a:lnTo>
                  <a:pt x="1392" y="0"/>
                </a:lnTo>
                <a:lnTo>
                  <a:pt x="1776" y="48"/>
                </a:lnTo>
                <a:lnTo>
                  <a:pt x="2208" y="0"/>
                </a:lnTo>
                <a:lnTo>
                  <a:pt x="2544" y="0"/>
                </a:lnTo>
                <a:lnTo>
                  <a:pt x="2832" y="48"/>
                </a:lnTo>
                <a:lnTo>
                  <a:pt x="3168" y="144"/>
                </a:lnTo>
                <a:lnTo>
                  <a:pt x="3456" y="144"/>
                </a:lnTo>
                <a:lnTo>
                  <a:pt x="3744" y="336"/>
                </a:lnTo>
                <a:lnTo>
                  <a:pt x="3840" y="432"/>
                </a:lnTo>
                <a:lnTo>
                  <a:pt x="3888" y="624"/>
                </a:lnTo>
                <a:lnTo>
                  <a:pt x="3888" y="720"/>
                </a:lnTo>
                <a:lnTo>
                  <a:pt x="3792" y="864"/>
                </a:lnTo>
                <a:lnTo>
                  <a:pt x="3696" y="864"/>
                </a:lnTo>
                <a:lnTo>
                  <a:pt x="3552" y="912"/>
                </a:lnTo>
                <a:lnTo>
                  <a:pt x="3312" y="960"/>
                </a:lnTo>
                <a:lnTo>
                  <a:pt x="2976" y="1056"/>
                </a:lnTo>
                <a:lnTo>
                  <a:pt x="2736" y="1056"/>
                </a:lnTo>
                <a:lnTo>
                  <a:pt x="2448" y="1008"/>
                </a:lnTo>
                <a:lnTo>
                  <a:pt x="2160" y="1008"/>
                </a:lnTo>
                <a:lnTo>
                  <a:pt x="1872" y="1008"/>
                </a:lnTo>
                <a:lnTo>
                  <a:pt x="1440" y="1056"/>
                </a:lnTo>
                <a:lnTo>
                  <a:pt x="960" y="1056"/>
                </a:lnTo>
                <a:lnTo>
                  <a:pt x="576" y="912"/>
                </a:lnTo>
                <a:lnTo>
                  <a:pt x="240" y="864"/>
                </a:lnTo>
                <a:lnTo>
                  <a:pt x="48" y="720"/>
                </a:lnTo>
                <a:lnTo>
                  <a:pt x="0" y="480"/>
                </a:lnTo>
                <a:lnTo>
                  <a:pt x="56" y="384"/>
                </a:lnTo>
                <a:lnTo>
                  <a:pt x="144" y="28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83" name="Rectangle 15" descr="Dashed upward diagonal"/>
          <p:cNvSpPr>
            <a:spLocks noChangeArrowheads="1"/>
          </p:cNvSpPr>
          <p:nvPr/>
        </p:nvSpPr>
        <p:spPr bwMode="auto">
          <a:xfrm>
            <a:off x="-762000" y="1219200"/>
            <a:ext cx="9982200" cy="914400"/>
          </a:xfrm>
          <a:prstGeom prst="rect">
            <a:avLst/>
          </a:prstGeom>
          <a:pattFill prst="dashUpDiag">
            <a:fgClr>
              <a:schemeClr val="accent2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Freeform 14"/>
          <p:cNvSpPr>
            <a:spLocks/>
          </p:cNvSpPr>
          <p:nvPr/>
        </p:nvSpPr>
        <p:spPr bwMode="auto">
          <a:xfrm>
            <a:off x="-685800" y="1676400"/>
            <a:ext cx="11049000" cy="800100"/>
          </a:xfrm>
          <a:custGeom>
            <a:avLst/>
            <a:gdLst>
              <a:gd name="T0" fmla="*/ 0 w 4752"/>
              <a:gd name="T1" fmla="*/ 108 h 234"/>
              <a:gd name="T2" fmla="*/ 384 w 4752"/>
              <a:gd name="T3" fmla="*/ 138 h 234"/>
              <a:gd name="T4" fmla="*/ 708 w 4752"/>
              <a:gd name="T5" fmla="*/ 102 h 234"/>
              <a:gd name="T6" fmla="*/ 996 w 4752"/>
              <a:gd name="T7" fmla="*/ 132 h 234"/>
              <a:gd name="T8" fmla="*/ 1446 w 4752"/>
              <a:gd name="T9" fmla="*/ 54 h 234"/>
              <a:gd name="T10" fmla="*/ 1860 w 4752"/>
              <a:gd name="T11" fmla="*/ 90 h 234"/>
              <a:gd name="T12" fmla="*/ 2220 w 4752"/>
              <a:gd name="T13" fmla="*/ 108 h 234"/>
              <a:gd name="T14" fmla="*/ 2490 w 4752"/>
              <a:gd name="T15" fmla="*/ 18 h 234"/>
              <a:gd name="T16" fmla="*/ 2832 w 4752"/>
              <a:gd name="T17" fmla="*/ 0 h 234"/>
              <a:gd name="T18" fmla="*/ 3174 w 4752"/>
              <a:gd name="T19" fmla="*/ 24 h 234"/>
              <a:gd name="T20" fmla="*/ 3666 w 4752"/>
              <a:gd name="T21" fmla="*/ 6 h 234"/>
              <a:gd name="T22" fmla="*/ 4080 w 4752"/>
              <a:gd name="T23" fmla="*/ 12 h 234"/>
              <a:gd name="T24" fmla="*/ 4476 w 4752"/>
              <a:gd name="T25" fmla="*/ 6 h 234"/>
              <a:gd name="T26" fmla="*/ 4752 w 4752"/>
              <a:gd name="T27" fmla="*/ 108 h 234"/>
              <a:gd name="T28" fmla="*/ 4752 w 4752"/>
              <a:gd name="T29" fmla="*/ 216 h 234"/>
              <a:gd name="T30" fmla="*/ 0 w 4752"/>
              <a:gd name="T31" fmla="*/ 234 h 234"/>
              <a:gd name="T32" fmla="*/ 0 w 4752"/>
              <a:gd name="T33" fmla="*/ 108 h 2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52"/>
              <a:gd name="T52" fmla="*/ 0 h 234"/>
              <a:gd name="T53" fmla="*/ 4752 w 4752"/>
              <a:gd name="T54" fmla="*/ 234 h 23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52" h="234">
                <a:moveTo>
                  <a:pt x="0" y="108"/>
                </a:moveTo>
                <a:lnTo>
                  <a:pt x="384" y="138"/>
                </a:lnTo>
                <a:lnTo>
                  <a:pt x="708" y="102"/>
                </a:lnTo>
                <a:lnTo>
                  <a:pt x="996" y="132"/>
                </a:lnTo>
                <a:lnTo>
                  <a:pt x="1446" y="54"/>
                </a:lnTo>
                <a:lnTo>
                  <a:pt x="1860" y="90"/>
                </a:lnTo>
                <a:lnTo>
                  <a:pt x="2220" y="108"/>
                </a:lnTo>
                <a:lnTo>
                  <a:pt x="2490" y="18"/>
                </a:lnTo>
                <a:lnTo>
                  <a:pt x="2832" y="0"/>
                </a:lnTo>
                <a:lnTo>
                  <a:pt x="3174" y="24"/>
                </a:lnTo>
                <a:lnTo>
                  <a:pt x="3666" y="6"/>
                </a:lnTo>
                <a:lnTo>
                  <a:pt x="4080" y="12"/>
                </a:lnTo>
                <a:lnTo>
                  <a:pt x="4476" y="6"/>
                </a:lnTo>
                <a:lnTo>
                  <a:pt x="4752" y="108"/>
                </a:lnTo>
                <a:lnTo>
                  <a:pt x="4752" y="216"/>
                </a:lnTo>
                <a:lnTo>
                  <a:pt x="0" y="234"/>
                </a:lnTo>
                <a:lnTo>
                  <a:pt x="0" y="108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85" name="Freeform 17"/>
          <p:cNvSpPr>
            <a:spLocks/>
          </p:cNvSpPr>
          <p:nvPr/>
        </p:nvSpPr>
        <p:spPr bwMode="auto">
          <a:xfrm>
            <a:off x="4114800" y="2024063"/>
            <a:ext cx="354013" cy="1109662"/>
          </a:xfrm>
          <a:custGeom>
            <a:avLst/>
            <a:gdLst>
              <a:gd name="T0" fmla="*/ 36 w 223"/>
              <a:gd name="T1" fmla="*/ 0 h 699"/>
              <a:gd name="T2" fmla="*/ 49 w 223"/>
              <a:gd name="T3" fmla="*/ 297 h 699"/>
              <a:gd name="T4" fmla="*/ 176 w 223"/>
              <a:gd name="T5" fmla="*/ 325 h 699"/>
              <a:gd name="T6" fmla="*/ 215 w 223"/>
              <a:gd name="T7" fmla="*/ 370 h 699"/>
              <a:gd name="T8" fmla="*/ 205 w 223"/>
              <a:gd name="T9" fmla="*/ 441 h 699"/>
              <a:gd name="T10" fmla="*/ 122 w 223"/>
              <a:gd name="T11" fmla="*/ 456 h 699"/>
              <a:gd name="T12" fmla="*/ 86 w 223"/>
              <a:gd name="T13" fmla="*/ 480 h 699"/>
              <a:gd name="T14" fmla="*/ 66 w 223"/>
              <a:gd name="T15" fmla="*/ 522 h 699"/>
              <a:gd name="T16" fmla="*/ 42 w 223"/>
              <a:gd name="T17" fmla="*/ 579 h 699"/>
              <a:gd name="T18" fmla="*/ 51 w 223"/>
              <a:gd name="T19" fmla="*/ 699 h 69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3"/>
              <a:gd name="T31" fmla="*/ 0 h 699"/>
              <a:gd name="T32" fmla="*/ 223 w 223"/>
              <a:gd name="T33" fmla="*/ 699 h 69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3" h="699">
                <a:moveTo>
                  <a:pt x="36" y="0"/>
                </a:moveTo>
                <a:cubicBezTo>
                  <a:pt x="40" y="92"/>
                  <a:pt x="0" y="219"/>
                  <a:pt x="49" y="297"/>
                </a:cubicBezTo>
                <a:cubicBezTo>
                  <a:pt x="79" y="345"/>
                  <a:pt x="122" y="311"/>
                  <a:pt x="176" y="325"/>
                </a:cubicBezTo>
                <a:cubicBezTo>
                  <a:pt x="188" y="328"/>
                  <a:pt x="211" y="358"/>
                  <a:pt x="215" y="370"/>
                </a:cubicBezTo>
                <a:cubicBezTo>
                  <a:pt x="207" y="402"/>
                  <a:pt x="223" y="414"/>
                  <a:pt x="205" y="441"/>
                </a:cubicBezTo>
                <a:cubicBezTo>
                  <a:pt x="185" y="460"/>
                  <a:pt x="142" y="450"/>
                  <a:pt x="122" y="456"/>
                </a:cubicBezTo>
                <a:cubicBezTo>
                  <a:pt x="102" y="462"/>
                  <a:pt x="95" y="469"/>
                  <a:pt x="86" y="480"/>
                </a:cubicBezTo>
                <a:cubicBezTo>
                  <a:pt x="77" y="491"/>
                  <a:pt x="73" y="505"/>
                  <a:pt x="66" y="522"/>
                </a:cubicBezTo>
                <a:cubicBezTo>
                  <a:pt x="59" y="539"/>
                  <a:pt x="44" y="550"/>
                  <a:pt x="42" y="579"/>
                </a:cubicBezTo>
                <a:cubicBezTo>
                  <a:pt x="51" y="642"/>
                  <a:pt x="51" y="611"/>
                  <a:pt x="51" y="699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986" name="Freeform 18"/>
          <p:cNvSpPr>
            <a:spLocks/>
          </p:cNvSpPr>
          <p:nvPr/>
        </p:nvSpPr>
        <p:spPr bwMode="auto">
          <a:xfrm>
            <a:off x="4114800" y="3124200"/>
            <a:ext cx="185738" cy="476250"/>
          </a:xfrm>
          <a:custGeom>
            <a:avLst/>
            <a:gdLst>
              <a:gd name="T0" fmla="*/ 51 w 117"/>
              <a:gd name="T1" fmla="*/ 0 h 300"/>
              <a:gd name="T2" fmla="*/ 12 w 117"/>
              <a:gd name="T3" fmla="*/ 102 h 300"/>
              <a:gd name="T4" fmla="*/ 0 w 117"/>
              <a:gd name="T5" fmla="*/ 171 h 300"/>
              <a:gd name="T6" fmla="*/ 6 w 117"/>
              <a:gd name="T7" fmla="*/ 222 h 300"/>
              <a:gd name="T8" fmla="*/ 15 w 117"/>
              <a:gd name="T9" fmla="*/ 261 h 300"/>
              <a:gd name="T10" fmla="*/ 39 w 117"/>
              <a:gd name="T11" fmla="*/ 288 h 300"/>
              <a:gd name="T12" fmla="*/ 66 w 117"/>
              <a:gd name="T13" fmla="*/ 300 h 300"/>
              <a:gd name="T14" fmla="*/ 95 w 117"/>
              <a:gd name="T15" fmla="*/ 294 h 300"/>
              <a:gd name="T16" fmla="*/ 114 w 117"/>
              <a:gd name="T17" fmla="*/ 264 h 300"/>
              <a:gd name="T18" fmla="*/ 117 w 117"/>
              <a:gd name="T19" fmla="*/ 225 h 300"/>
              <a:gd name="T20" fmla="*/ 111 w 117"/>
              <a:gd name="T21" fmla="*/ 177 h 300"/>
              <a:gd name="T22" fmla="*/ 87 w 117"/>
              <a:gd name="T23" fmla="*/ 96 h 300"/>
              <a:gd name="T24" fmla="*/ 51 w 117"/>
              <a:gd name="T25" fmla="*/ 0 h 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7"/>
              <a:gd name="T40" fmla="*/ 0 h 300"/>
              <a:gd name="T41" fmla="*/ 117 w 117"/>
              <a:gd name="T42" fmla="*/ 300 h 3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7" h="300">
                <a:moveTo>
                  <a:pt x="51" y="0"/>
                </a:moveTo>
                <a:lnTo>
                  <a:pt x="12" y="102"/>
                </a:lnTo>
                <a:lnTo>
                  <a:pt x="0" y="171"/>
                </a:lnTo>
                <a:lnTo>
                  <a:pt x="6" y="222"/>
                </a:lnTo>
                <a:lnTo>
                  <a:pt x="15" y="261"/>
                </a:lnTo>
                <a:lnTo>
                  <a:pt x="39" y="288"/>
                </a:lnTo>
                <a:lnTo>
                  <a:pt x="66" y="300"/>
                </a:lnTo>
                <a:lnTo>
                  <a:pt x="95" y="294"/>
                </a:lnTo>
                <a:lnTo>
                  <a:pt x="114" y="264"/>
                </a:lnTo>
                <a:lnTo>
                  <a:pt x="117" y="225"/>
                </a:lnTo>
                <a:lnTo>
                  <a:pt x="111" y="177"/>
                </a:lnTo>
                <a:lnTo>
                  <a:pt x="87" y="96"/>
                </a:lnTo>
                <a:lnTo>
                  <a:pt x="51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87" name="Freeform 19"/>
          <p:cNvSpPr>
            <a:spLocks/>
          </p:cNvSpPr>
          <p:nvPr/>
        </p:nvSpPr>
        <p:spPr bwMode="auto">
          <a:xfrm>
            <a:off x="4038600" y="3108325"/>
            <a:ext cx="304800" cy="177800"/>
          </a:xfrm>
          <a:custGeom>
            <a:avLst/>
            <a:gdLst>
              <a:gd name="T0" fmla="*/ 2 w 192"/>
              <a:gd name="T1" fmla="*/ 26 h 112"/>
              <a:gd name="T2" fmla="*/ 24 w 192"/>
              <a:gd name="T3" fmla="*/ 68 h 112"/>
              <a:gd name="T4" fmla="*/ 54 w 192"/>
              <a:gd name="T5" fmla="*/ 96 h 112"/>
              <a:gd name="T6" fmla="*/ 104 w 192"/>
              <a:gd name="T7" fmla="*/ 112 h 112"/>
              <a:gd name="T8" fmla="*/ 156 w 192"/>
              <a:gd name="T9" fmla="*/ 100 h 112"/>
              <a:gd name="T10" fmla="*/ 180 w 192"/>
              <a:gd name="T11" fmla="*/ 72 h 112"/>
              <a:gd name="T12" fmla="*/ 192 w 192"/>
              <a:gd name="T13" fmla="*/ 4 h 112"/>
              <a:gd name="T14" fmla="*/ 102 w 192"/>
              <a:gd name="T15" fmla="*/ 18 h 112"/>
              <a:gd name="T16" fmla="*/ 0 w 192"/>
              <a:gd name="T17" fmla="*/ 0 h 1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2"/>
              <a:gd name="T28" fmla="*/ 0 h 112"/>
              <a:gd name="T29" fmla="*/ 192 w 192"/>
              <a:gd name="T30" fmla="*/ 112 h 1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2" h="112">
                <a:moveTo>
                  <a:pt x="2" y="26"/>
                </a:moveTo>
                <a:lnTo>
                  <a:pt x="24" y="68"/>
                </a:lnTo>
                <a:lnTo>
                  <a:pt x="54" y="96"/>
                </a:lnTo>
                <a:lnTo>
                  <a:pt x="104" y="112"/>
                </a:lnTo>
                <a:lnTo>
                  <a:pt x="156" y="100"/>
                </a:lnTo>
                <a:lnTo>
                  <a:pt x="180" y="72"/>
                </a:lnTo>
                <a:lnTo>
                  <a:pt x="192" y="4"/>
                </a:lnTo>
                <a:lnTo>
                  <a:pt x="102" y="18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88" name="Freeform 20"/>
          <p:cNvSpPr>
            <a:spLocks/>
          </p:cNvSpPr>
          <p:nvPr/>
        </p:nvSpPr>
        <p:spPr bwMode="auto">
          <a:xfrm>
            <a:off x="4038600" y="3124200"/>
            <a:ext cx="320675" cy="244475"/>
          </a:xfrm>
          <a:custGeom>
            <a:avLst/>
            <a:gdLst>
              <a:gd name="T0" fmla="*/ 0 w 202"/>
              <a:gd name="T1" fmla="*/ 0 h 154"/>
              <a:gd name="T2" fmla="*/ 26 w 202"/>
              <a:gd name="T3" fmla="*/ 58 h 154"/>
              <a:gd name="T4" fmla="*/ 54 w 202"/>
              <a:gd name="T5" fmla="*/ 122 h 154"/>
              <a:gd name="T6" fmla="*/ 76 w 202"/>
              <a:gd name="T7" fmla="*/ 140 h 154"/>
              <a:gd name="T8" fmla="*/ 106 w 202"/>
              <a:gd name="T9" fmla="*/ 154 h 154"/>
              <a:gd name="T10" fmla="*/ 140 w 202"/>
              <a:gd name="T11" fmla="*/ 142 h 154"/>
              <a:gd name="T12" fmla="*/ 162 w 202"/>
              <a:gd name="T13" fmla="*/ 122 h 154"/>
              <a:gd name="T14" fmla="*/ 182 w 202"/>
              <a:gd name="T15" fmla="*/ 70 h 154"/>
              <a:gd name="T16" fmla="*/ 202 w 202"/>
              <a:gd name="T17" fmla="*/ 10 h 154"/>
              <a:gd name="T18" fmla="*/ 108 w 202"/>
              <a:gd name="T19" fmla="*/ 22 h 154"/>
              <a:gd name="T20" fmla="*/ 4 w 202"/>
              <a:gd name="T21" fmla="*/ 2 h 1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2"/>
              <a:gd name="T34" fmla="*/ 0 h 154"/>
              <a:gd name="T35" fmla="*/ 202 w 202"/>
              <a:gd name="T36" fmla="*/ 154 h 1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2" h="154">
                <a:moveTo>
                  <a:pt x="0" y="0"/>
                </a:moveTo>
                <a:lnTo>
                  <a:pt x="26" y="58"/>
                </a:lnTo>
                <a:lnTo>
                  <a:pt x="54" y="122"/>
                </a:lnTo>
                <a:lnTo>
                  <a:pt x="76" y="140"/>
                </a:lnTo>
                <a:lnTo>
                  <a:pt x="106" y="154"/>
                </a:lnTo>
                <a:lnTo>
                  <a:pt x="140" y="142"/>
                </a:lnTo>
                <a:lnTo>
                  <a:pt x="162" y="122"/>
                </a:lnTo>
                <a:lnTo>
                  <a:pt x="182" y="70"/>
                </a:lnTo>
                <a:lnTo>
                  <a:pt x="202" y="10"/>
                </a:lnTo>
                <a:lnTo>
                  <a:pt x="108" y="22"/>
                </a:lnTo>
                <a:lnTo>
                  <a:pt x="4" y="2"/>
                </a:lnTo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89" name="Freeform 21"/>
          <p:cNvSpPr>
            <a:spLocks/>
          </p:cNvSpPr>
          <p:nvPr/>
        </p:nvSpPr>
        <p:spPr bwMode="auto">
          <a:xfrm>
            <a:off x="4029075" y="3101975"/>
            <a:ext cx="349250" cy="571500"/>
          </a:xfrm>
          <a:custGeom>
            <a:avLst/>
            <a:gdLst>
              <a:gd name="T0" fmla="*/ 0 w 220"/>
              <a:gd name="T1" fmla="*/ 0 h 360"/>
              <a:gd name="T2" fmla="*/ 30 w 220"/>
              <a:gd name="T3" fmla="*/ 84 h 360"/>
              <a:gd name="T4" fmla="*/ 72 w 220"/>
              <a:gd name="T5" fmla="*/ 218 h 360"/>
              <a:gd name="T6" fmla="*/ 100 w 220"/>
              <a:gd name="T7" fmla="*/ 328 h 360"/>
              <a:gd name="T8" fmla="*/ 120 w 220"/>
              <a:gd name="T9" fmla="*/ 360 h 360"/>
              <a:gd name="T10" fmla="*/ 152 w 220"/>
              <a:gd name="T11" fmla="*/ 354 h 360"/>
              <a:gd name="T12" fmla="*/ 162 w 220"/>
              <a:gd name="T13" fmla="*/ 332 h 360"/>
              <a:gd name="T14" fmla="*/ 202 w 220"/>
              <a:gd name="T15" fmla="*/ 88 h 360"/>
              <a:gd name="T16" fmla="*/ 220 w 220"/>
              <a:gd name="T17" fmla="*/ 2 h 360"/>
              <a:gd name="T18" fmla="*/ 108 w 220"/>
              <a:gd name="T19" fmla="*/ 22 h 360"/>
              <a:gd name="T20" fmla="*/ 42 w 220"/>
              <a:gd name="T21" fmla="*/ 20 h 3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0"/>
              <a:gd name="T34" fmla="*/ 0 h 360"/>
              <a:gd name="T35" fmla="*/ 220 w 220"/>
              <a:gd name="T36" fmla="*/ 360 h 3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0" h="360">
                <a:moveTo>
                  <a:pt x="0" y="0"/>
                </a:moveTo>
                <a:lnTo>
                  <a:pt x="30" y="84"/>
                </a:lnTo>
                <a:lnTo>
                  <a:pt x="72" y="218"/>
                </a:lnTo>
                <a:lnTo>
                  <a:pt x="100" y="328"/>
                </a:lnTo>
                <a:lnTo>
                  <a:pt x="120" y="360"/>
                </a:lnTo>
                <a:lnTo>
                  <a:pt x="152" y="354"/>
                </a:lnTo>
                <a:lnTo>
                  <a:pt x="162" y="332"/>
                </a:lnTo>
                <a:lnTo>
                  <a:pt x="202" y="88"/>
                </a:lnTo>
                <a:lnTo>
                  <a:pt x="220" y="2"/>
                </a:lnTo>
                <a:lnTo>
                  <a:pt x="108" y="22"/>
                </a:lnTo>
                <a:lnTo>
                  <a:pt x="42" y="20"/>
                </a:lnTo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90" name="Freeform 22"/>
          <p:cNvSpPr>
            <a:spLocks/>
          </p:cNvSpPr>
          <p:nvPr/>
        </p:nvSpPr>
        <p:spPr bwMode="auto">
          <a:xfrm>
            <a:off x="3921125" y="3079750"/>
            <a:ext cx="482600" cy="984250"/>
          </a:xfrm>
          <a:custGeom>
            <a:avLst/>
            <a:gdLst>
              <a:gd name="T0" fmla="*/ 0 w 304"/>
              <a:gd name="T1" fmla="*/ 0 h 620"/>
              <a:gd name="T2" fmla="*/ 176 w 304"/>
              <a:gd name="T3" fmla="*/ 36 h 620"/>
              <a:gd name="T4" fmla="*/ 304 w 304"/>
              <a:gd name="T5" fmla="*/ 14 h 620"/>
              <a:gd name="T6" fmla="*/ 270 w 304"/>
              <a:gd name="T7" fmla="*/ 182 h 620"/>
              <a:gd name="T8" fmla="*/ 260 w 304"/>
              <a:gd name="T9" fmla="*/ 300 h 620"/>
              <a:gd name="T10" fmla="*/ 230 w 304"/>
              <a:gd name="T11" fmla="*/ 492 h 620"/>
              <a:gd name="T12" fmla="*/ 218 w 304"/>
              <a:gd name="T13" fmla="*/ 572 h 620"/>
              <a:gd name="T14" fmla="*/ 198 w 304"/>
              <a:gd name="T15" fmla="*/ 610 h 620"/>
              <a:gd name="T16" fmla="*/ 170 w 304"/>
              <a:gd name="T17" fmla="*/ 620 h 620"/>
              <a:gd name="T18" fmla="*/ 142 w 304"/>
              <a:gd name="T19" fmla="*/ 608 h 620"/>
              <a:gd name="T20" fmla="*/ 122 w 304"/>
              <a:gd name="T21" fmla="*/ 572 h 620"/>
              <a:gd name="T22" fmla="*/ 110 w 304"/>
              <a:gd name="T23" fmla="*/ 506 h 620"/>
              <a:gd name="T24" fmla="*/ 74 w 304"/>
              <a:gd name="T25" fmla="*/ 332 h 620"/>
              <a:gd name="T26" fmla="*/ 54 w 304"/>
              <a:gd name="T27" fmla="*/ 190 h 620"/>
              <a:gd name="T28" fmla="*/ 0 w 304"/>
              <a:gd name="T29" fmla="*/ 0 h 6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4"/>
              <a:gd name="T46" fmla="*/ 0 h 620"/>
              <a:gd name="T47" fmla="*/ 304 w 304"/>
              <a:gd name="T48" fmla="*/ 620 h 62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4" h="620">
                <a:moveTo>
                  <a:pt x="0" y="0"/>
                </a:moveTo>
                <a:lnTo>
                  <a:pt x="176" y="36"/>
                </a:lnTo>
                <a:lnTo>
                  <a:pt x="304" y="14"/>
                </a:lnTo>
                <a:lnTo>
                  <a:pt x="270" y="182"/>
                </a:lnTo>
                <a:lnTo>
                  <a:pt x="260" y="300"/>
                </a:lnTo>
                <a:lnTo>
                  <a:pt x="230" y="492"/>
                </a:lnTo>
                <a:lnTo>
                  <a:pt x="218" y="572"/>
                </a:lnTo>
                <a:lnTo>
                  <a:pt x="198" y="610"/>
                </a:lnTo>
                <a:lnTo>
                  <a:pt x="170" y="620"/>
                </a:lnTo>
                <a:lnTo>
                  <a:pt x="142" y="608"/>
                </a:lnTo>
                <a:lnTo>
                  <a:pt x="122" y="572"/>
                </a:lnTo>
                <a:lnTo>
                  <a:pt x="110" y="506"/>
                </a:lnTo>
                <a:lnTo>
                  <a:pt x="74" y="332"/>
                </a:lnTo>
                <a:lnTo>
                  <a:pt x="54" y="190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92" name="Freeform 24"/>
          <p:cNvSpPr>
            <a:spLocks/>
          </p:cNvSpPr>
          <p:nvPr/>
        </p:nvSpPr>
        <p:spPr bwMode="auto">
          <a:xfrm>
            <a:off x="3962400" y="6248400"/>
            <a:ext cx="476250" cy="247650"/>
          </a:xfrm>
          <a:custGeom>
            <a:avLst/>
            <a:gdLst>
              <a:gd name="T0" fmla="*/ 0 w 300"/>
              <a:gd name="T1" fmla="*/ 156 h 156"/>
              <a:gd name="T2" fmla="*/ 12 w 300"/>
              <a:gd name="T3" fmla="*/ 99 h 156"/>
              <a:gd name="T4" fmla="*/ 48 w 300"/>
              <a:gd name="T5" fmla="*/ 48 h 156"/>
              <a:gd name="T6" fmla="*/ 144 w 300"/>
              <a:gd name="T7" fmla="*/ 0 h 156"/>
              <a:gd name="T8" fmla="*/ 204 w 300"/>
              <a:gd name="T9" fmla="*/ 0 h 156"/>
              <a:gd name="T10" fmla="*/ 264 w 300"/>
              <a:gd name="T11" fmla="*/ 21 h 156"/>
              <a:gd name="T12" fmla="*/ 288 w 300"/>
              <a:gd name="T13" fmla="*/ 66 h 156"/>
              <a:gd name="T14" fmla="*/ 300 w 300"/>
              <a:gd name="T15" fmla="*/ 102 h 156"/>
              <a:gd name="T16" fmla="*/ 0 w 300"/>
              <a:gd name="T17" fmla="*/ 156 h 1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0"/>
              <a:gd name="T28" fmla="*/ 0 h 156"/>
              <a:gd name="T29" fmla="*/ 300 w 300"/>
              <a:gd name="T30" fmla="*/ 156 h 1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0" h="156">
                <a:moveTo>
                  <a:pt x="0" y="156"/>
                </a:moveTo>
                <a:lnTo>
                  <a:pt x="12" y="99"/>
                </a:lnTo>
                <a:lnTo>
                  <a:pt x="48" y="48"/>
                </a:lnTo>
                <a:lnTo>
                  <a:pt x="144" y="0"/>
                </a:lnTo>
                <a:lnTo>
                  <a:pt x="204" y="0"/>
                </a:lnTo>
                <a:lnTo>
                  <a:pt x="264" y="21"/>
                </a:lnTo>
                <a:lnTo>
                  <a:pt x="288" y="66"/>
                </a:lnTo>
                <a:lnTo>
                  <a:pt x="300" y="102"/>
                </a:lnTo>
                <a:lnTo>
                  <a:pt x="0" y="156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93" name="Freeform 25"/>
          <p:cNvSpPr>
            <a:spLocks/>
          </p:cNvSpPr>
          <p:nvPr/>
        </p:nvSpPr>
        <p:spPr bwMode="auto">
          <a:xfrm>
            <a:off x="3962400" y="6096000"/>
            <a:ext cx="476250" cy="419100"/>
          </a:xfrm>
          <a:custGeom>
            <a:avLst/>
            <a:gdLst>
              <a:gd name="T0" fmla="*/ 0 w 300"/>
              <a:gd name="T1" fmla="*/ 264 h 264"/>
              <a:gd name="T2" fmla="*/ 12 w 300"/>
              <a:gd name="T3" fmla="*/ 207 h 264"/>
              <a:gd name="T4" fmla="*/ 39 w 300"/>
              <a:gd name="T5" fmla="*/ 105 h 264"/>
              <a:gd name="T6" fmla="*/ 84 w 300"/>
              <a:gd name="T7" fmla="*/ 36 h 264"/>
              <a:gd name="T8" fmla="*/ 141 w 300"/>
              <a:gd name="T9" fmla="*/ 0 h 264"/>
              <a:gd name="T10" fmla="*/ 198 w 300"/>
              <a:gd name="T11" fmla="*/ 9 h 264"/>
              <a:gd name="T12" fmla="*/ 252 w 300"/>
              <a:gd name="T13" fmla="*/ 75 h 264"/>
              <a:gd name="T14" fmla="*/ 282 w 300"/>
              <a:gd name="T15" fmla="*/ 141 h 264"/>
              <a:gd name="T16" fmla="*/ 300 w 300"/>
              <a:gd name="T17" fmla="*/ 210 h 264"/>
              <a:gd name="T18" fmla="*/ 0 w 300"/>
              <a:gd name="T19" fmla="*/ 264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00"/>
              <a:gd name="T31" fmla="*/ 0 h 264"/>
              <a:gd name="T32" fmla="*/ 300 w 300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00" h="264">
                <a:moveTo>
                  <a:pt x="0" y="264"/>
                </a:moveTo>
                <a:lnTo>
                  <a:pt x="12" y="207"/>
                </a:lnTo>
                <a:lnTo>
                  <a:pt x="39" y="105"/>
                </a:lnTo>
                <a:lnTo>
                  <a:pt x="84" y="36"/>
                </a:lnTo>
                <a:lnTo>
                  <a:pt x="141" y="0"/>
                </a:lnTo>
                <a:lnTo>
                  <a:pt x="198" y="9"/>
                </a:lnTo>
                <a:lnTo>
                  <a:pt x="252" y="75"/>
                </a:lnTo>
                <a:lnTo>
                  <a:pt x="282" y="141"/>
                </a:lnTo>
                <a:lnTo>
                  <a:pt x="300" y="210"/>
                </a:lnTo>
                <a:lnTo>
                  <a:pt x="0" y="264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94" name="Freeform 26"/>
          <p:cNvSpPr>
            <a:spLocks/>
          </p:cNvSpPr>
          <p:nvPr/>
        </p:nvSpPr>
        <p:spPr bwMode="auto">
          <a:xfrm>
            <a:off x="3962400" y="5867400"/>
            <a:ext cx="476250" cy="628650"/>
          </a:xfrm>
          <a:custGeom>
            <a:avLst/>
            <a:gdLst>
              <a:gd name="T0" fmla="*/ 0 w 300"/>
              <a:gd name="T1" fmla="*/ 396 h 396"/>
              <a:gd name="T2" fmla="*/ 12 w 300"/>
              <a:gd name="T3" fmla="*/ 339 h 396"/>
              <a:gd name="T4" fmla="*/ 18 w 300"/>
              <a:gd name="T5" fmla="*/ 282 h 396"/>
              <a:gd name="T6" fmla="*/ 39 w 300"/>
              <a:gd name="T7" fmla="*/ 237 h 396"/>
              <a:gd name="T8" fmla="*/ 63 w 300"/>
              <a:gd name="T9" fmla="*/ 183 h 396"/>
              <a:gd name="T10" fmla="*/ 66 w 300"/>
              <a:gd name="T11" fmla="*/ 108 h 396"/>
              <a:gd name="T12" fmla="*/ 108 w 300"/>
              <a:gd name="T13" fmla="*/ 39 h 396"/>
              <a:gd name="T14" fmla="*/ 147 w 300"/>
              <a:gd name="T15" fmla="*/ 0 h 396"/>
              <a:gd name="T16" fmla="*/ 189 w 300"/>
              <a:gd name="T17" fmla="*/ 3 h 396"/>
              <a:gd name="T18" fmla="*/ 225 w 300"/>
              <a:gd name="T19" fmla="*/ 42 h 396"/>
              <a:gd name="T20" fmla="*/ 225 w 300"/>
              <a:gd name="T21" fmla="*/ 93 h 396"/>
              <a:gd name="T22" fmla="*/ 252 w 300"/>
              <a:gd name="T23" fmla="*/ 138 h 396"/>
              <a:gd name="T24" fmla="*/ 264 w 300"/>
              <a:gd name="T25" fmla="*/ 201 h 396"/>
              <a:gd name="T26" fmla="*/ 282 w 300"/>
              <a:gd name="T27" fmla="*/ 273 h 396"/>
              <a:gd name="T28" fmla="*/ 300 w 300"/>
              <a:gd name="T29" fmla="*/ 342 h 396"/>
              <a:gd name="T30" fmla="*/ 0 w 300"/>
              <a:gd name="T31" fmla="*/ 396 h 3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0"/>
              <a:gd name="T49" fmla="*/ 0 h 396"/>
              <a:gd name="T50" fmla="*/ 300 w 300"/>
              <a:gd name="T51" fmla="*/ 396 h 3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0" h="396">
                <a:moveTo>
                  <a:pt x="0" y="396"/>
                </a:moveTo>
                <a:lnTo>
                  <a:pt x="12" y="339"/>
                </a:lnTo>
                <a:lnTo>
                  <a:pt x="18" y="282"/>
                </a:lnTo>
                <a:lnTo>
                  <a:pt x="39" y="237"/>
                </a:lnTo>
                <a:lnTo>
                  <a:pt x="63" y="183"/>
                </a:lnTo>
                <a:lnTo>
                  <a:pt x="66" y="108"/>
                </a:lnTo>
                <a:lnTo>
                  <a:pt x="108" y="39"/>
                </a:lnTo>
                <a:lnTo>
                  <a:pt x="147" y="0"/>
                </a:lnTo>
                <a:lnTo>
                  <a:pt x="189" y="3"/>
                </a:lnTo>
                <a:lnTo>
                  <a:pt x="225" y="42"/>
                </a:lnTo>
                <a:lnTo>
                  <a:pt x="225" y="93"/>
                </a:lnTo>
                <a:lnTo>
                  <a:pt x="252" y="138"/>
                </a:lnTo>
                <a:lnTo>
                  <a:pt x="264" y="201"/>
                </a:lnTo>
                <a:lnTo>
                  <a:pt x="282" y="273"/>
                </a:lnTo>
                <a:lnTo>
                  <a:pt x="300" y="342"/>
                </a:lnTo>
                <a:lnTo>
                  <a:pt x="0" y="396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1" name="Freeform 13"/>
          <p:cNvSpPr>
            <a:spLocks/>
          </p:cNvSpPr>
          <p:nvPr/>
        </p:nvSpPr>
        <p:spPr bwMode="auto">
          <a:xfrm>
            <a:off x="-2209800" y="6423025"/>
            <a:ext cx="12192000" cy="53975"/>
          </a:xfrm>
          <a:custGeom>
            <a:avLst/>
            <a:gdLst>
              <a:gd name="T0" fmla="*/ 0 w 7680"/>
              <a:gd name="T1" fmla="*/ 34 h 34"/>
              <a:gd name="T2" fmla="*/ 7680 w 7680"/>
              <a:gd name="T3" fmla="*/ 0 h 34"/>
              <a:gd name="T4" fmla="*/ 0 60000 65536"/>
              <a:gd name="T5" fmla="*/ 0 60000 65536"/>
              <a:gd name="T6" fmla="*/ 0 w 7680"/>
              <a:gd name="T7" fmla="*/ 0 h 34"/>
              <a:gd name="T8" fmla="*/ 7680 w 7680"/>
              <a:gd name="T9" fmla="*/ 34 h 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80" h="34">
                <a:moveTo>
                  <a:pt x="0" y="34"/>
                </a:moveTo>
                <a:cubicBezTo>
                  <a:pt x="1280" y="28"/>
                  <a:pt x="6400" y="6"/>
                  <a:pt x="7680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95" name="Freeform 27"/>
          <p:cNvSpPr>
            <a:spLocks/>
          </p:cNvSpPr>
          <p:nvPr/>
        </p:nvSpPr>
        <p:spPr bwMode="auto">
          <a:xfrm>
            <a:off x="3733800" y="4953000"/>
            <a:ext cx="1003300" cy="1600200"/>
          </a:xfrm>
          <a:custGeom>
            <a:avLst/>
            <a:gdLst>
              <a:gd name="T0" fmla="*/ 0 w 632"/>
              <a:gd name="T1" fmla="*/ 960 h 1008"/>
              <a:gd name="T2" fmla="*/ 48 w 632"/>
              <a:gd name="T3" fmla="*/ 864 h 1008"/>
              <a:gd name="T4" fmla="*/ 48 w 632"/>
              <a:gd name="T5" fmla="*/ 720 h 1008"/>
              <a:gd name="T6" fmla="*/ 192 w 632"/>
              <a:gd name="T7" fmla="*/ 528 h 1008"/>
              <a:gd name="T8" fmla="*/ 192 w 632"/>
              <a:gd name="T9" fmla="*/ 432 h 1008"/>
              <a:gd name="T10" fmla="*/ 192 w 632"/>
              <a:gd name="T11" fmla="*/ 240 h 1008"/>
              <a:gd name="T12" fmla="*/ 240 w 632"/>
              <a:gd name="T13" fmla="*/ 48 h 1008"/>
              <a:gd name="T14" fmla="*/ 336 w 632"/>
              <a:gd name="T15" fmla="*/ 0 h 1008"/>
              <a:gd name="T16" fmla="*/ 384 w 632"/>
              <a:gd name="T17" fmla="*/ 96 h 1008"/>
              <a:gd name="T18" fmla="*/ 424 w 632"/>
              <a:gd name="T19" fmla="*/ 248 h 1008"/>
              <a:gd name="T20" fmla="*/ 488 w 632"/>
              <a:gd name="T21" fmla="*/ 336 h 1008"/>
              <a:gd name="T22" fmla="*/ 536 w 632"/>
              <a:gd name="T23" fmla="*/ 456 h 1008"/>
              <a:gd name="T24" fmla="*/ 544 w 632"/>
              <a:gd name="T25" fmla="*/ 576 h 1008"/>
              <a:gd name="T26" fmla="*/ 560 w 632"/>
              <a:gd name="T27" fmla="*/ 728 h 1008"/>
              <a:gd name="T28" fmla="*/ 632 w 632"/>
              <a:gd name="T29" fmla="*/ 920 h 1008"/>
              <a:gd name="T30" fmla="*/ 528 w 632"/>
              <a:gd name="T31" fmla="*/ 936 h 1008"/>
              <a:gd name="T32" fmla="*/ 392 w 632"/>
              <a:gd name="T33" fmla="*/ 936 h 1008"/>
              <a:gd name="T34" fmla="*/ 192 w 632"/>
              <a:gd name="T35" fmla="*/ 960 h 1008"/>
              <a:gd name="T36" fmla="*/ 0 w 632"/>
              <a:gd name="T37" fmla="*/ 1008 h 10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32"/>
              <a:gd name="T58" fmla="*/ 0 h 1008"/>
              <a:gd name="T59" fmla="*/ 632 w 632"/>
              <a:gd name="T60" fmla="*/ 1008 h 100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32" h="1008">
                <a:moveTo>
                  <a:pt x="0" y="960"/>
                </a:moveTo>
                <a:lnTo>
                  <a:pt x="48" y="864"/>
                </a:lnTo>
                <a:lnTo>
                  <a:pt x="48" y="720"/>
                </a:lnTo>
                <a:lnTo>
                  <a:pt x="192" y="528"/>
                </a:lnTo>
                <a:lnTo>
                  <a:pt x="192" y="432"/>
                </a:lnTo>
                <a:lnTo>
                  <a:pt x="192" y="240"/>
                </a:lnTo>
                <a:lnTo>
                  <a:pt x="240" y="48"/>
                </a:lnTo>
                <a:lnTo>
                  <a:pt x="336" y="0"/>
                </a:lnTo>
                <a:lnTo>
                  <a:pt x="384" y="96"/>
                </a:lnTo>
                <a:lnTo>
                  <a:pt x="424" y="248"/>
                </a:lnTo>
                <a:lnTo>
                  <a:pt x="488" y="336"/>
                </a:lnTo>
                <a:lnTo>
                  <a:pt x="536" y="456"/>
                </a:lnTo>
                <a:lnTo>
                  <a:pt x="544" y="576"/>
                </a:lnTo>
                <a:lnTo>
                  <a:pt x="560" y="728"/>
                </a:lnTo>
                <a:lnTo>
                  <a:pt x="632" y="920"/>
                </a:lnTo>
                <a:lnTo>
                  <a:pt x="528" y="936"/>
                </a:lnTo>
                <a:lnTo>
                  <a:pt x="392" y="936"/>
                </a:lnTo>
                <a:lnTo>
                  <a:pt x="192" y="960"/>
                </a:lnTo>
                <a:lnTo>
                  <a:pt x="0" y="1008"/>
                </a:lnTo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96" name="Freeform 28"/>
          <p:cNvSpPr>
            <a:spLocks/>
          </p:cNvSpPr>
          <p:nvPr/>
        </p:nvSpPr>
        <p:spPr bwMode="auto">
          <a:xfrm>
            <a:off x="3657600" y="3048000"/>
            <a:ext cx="901700" cy="1536700"/>
          </a:xfrm>
          <a:custGeom>
            <a:avLst/>
            <a:gdLst>
              <a:gd name="T0" fmla="*/ 0 w 568"/>
              <a:gd name="T1" fmla="*/ 0 h 968"/>
              <a:gd name="T2" fmla="*/ 96 w 568"/>
              <a:gd name="T3" fmla="*/ 176 h 968"/>
              <a:gd name="T4" fmla="*/ 136 w 568"/>
              <a:gd name="T5" fmla="*/ 288 h 968"/>
              <a:gd name="T6" fmla="*/ 176 w 568"/>
              <a:gd name="T7" fmla="*/ 456 h 968"/>
              <a:gd name="T8" fmla="*/ 208 w 568"/>
              <a:gd name="T9" fmla="*/ 624 h 968"/>
              <a:gd name="T10" fmla="*/ 240 w 568"/>
              <a:gd name="T11" fmla="*/ 768 h 968"/>
              <a:gd name="T12" fmla="*/ 288 w 568"/>
              <a:gd name="T13" fmla="*/ 912 h 968"/>
              <a:gd name="T14" fmla="*/ 336 w 568"/>
              <a:gd name="T15" fmla="*/ 968 h 968"/>
              <a:gd name="T16" fmla="*/ 408 w 568"/>
              <a:gd name="T17" fmla="*/ 960 h 968"/>
              <a:gd name="T18" fmla="*/ 432 w 568"/>
              <a:gd name="T19" fmla="*/ 888 h 968"/>
              <a:gd name="T20" fmla="*/ 480 w 568"/>
              <a:gd name="T21" fmla="*/ 528 h 968"/>
              <a:gd name="T22" fmla="*/ 520 w 568"/>
              <a:gd name="T23" fmla="*/ 296 h 968"/>
              <a:gd name="T24" fmla="*/ 560 w 568"/>
              <a:gd name="T25" fmla="*/ 96 h 968"/>
              <a:gd name="T26" fmla="*/ 568 w 568"/>
              <a:gd name="T27" fmla="*/ 16 h 968"/>
              <a:gd name="T28" fmla="*/ 336 w 568"/>
              <a:gd name="T29" fmla="*/ 48 h 968"/>
              <a:gd name="T30" fmla="*/ 0 w 568"/>
              <a:gd name="T31" fmla="*/ 0 h 9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68"/>
              <a:gd name="T49" fmla="*/ 0 h 968"/>
              <a:gd name="T50" fmla="*/ 568 w 568"/>
              <a:gd name="T51" fmla="*/ 968 h 96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68" h="968">
                <a:moveTo>
                  <a:pt x="0" y="0"/>
                </a:moveTo>
                <a:lnTo>
                  <a:pt x="96" y="176"/>
                </a:lnTo>
                <a:lnTo>
                  <a:pt x="136" y="288"/>
                </a:lnTo>
                <a:lnTo>
                  <a:pt x="176" y="456"/>
                </a:lnTo>
                <a:lnTo>
                  <a:pt x="208" y="624"/>
                </a:lnTo>
                <a:lnTo>
                  <a:pt x="240" y="768"/>
                </a:lnTo>
                <a:lnTo>
                  <a:pt x="288" y="912"/>
                </a:lnTo>
                <a:lnTo>
                  <a:pt x="336" y="968"/>
                </a:lnTo>
                <a:lnTo>
                  <a:pt x="408" y="960"/>
                </a:lnTo>
                <a:lnTo>
                  <a:pt x="432" y="888"/>
                </a:lnTo>
                <a:lnTo>
                  <a:pt x="480" y="528"/>
                </a:lnTo>
                <a:lnTo>
                  <a:pt x="520" y="296"/>
                </a:lnTo>
                <a:lnTo>
                  <a:pt x="560" y="96"/>
                </a:lnTo>
                <a:lnTo>
                  <a:pt x="568" y="16"/>
                </a:lnTo>
                <a:lnTo>
                  <a:pt x="336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97" name="Freeform 29"/>
          <p:cNvSpPr>
            <a:spLocks/>
          </p:cNvSpPr>
          <p:nvPr/>
        </p:nvSpPr>
        <p:spPr bwMode="auto">
          <a:xfrm>
            <a:off x="3586163" y="3009900"/>
            <a:ext cx="1062037" cy="2781300"/>
          </a:xfrm>
          <a:custGeom>
            <a:avLst/>
            <a:gdLst>
              <a:gd name="T0" fmla="*/ 0 w 669"/>
              <a:gd name="T1" fmla="*/ 3 h 1752"/>
              <a:gd name="T2" fmla="*/ 93 w 669"/>
              <a:gd name="T3" fmla="*/ 216 h 1752"/>
              <a:gd name="T4" fmla="*/ 189 w 669"/>
              <a:gd name="T5" fmla="*/ 456 h 1752"/>
              <a:gd name="T6" fmla="*/ 189 w 669"/>
              <a:gd name="T7" fmla="*/ 648 h 1752"/>
              <a:gd name="T8" fmla="*/ 285 w 669"/>
              <a:gd name="T9" fmla="*/ 888 h 1752"/>
              <a:gd name="T10" fmla="*/ 285 w 669"/>
              <a:gd name="T11" fmla="*/ 1128 h 1752"/>
              <a:gd name="T12" fmla="*/ 285 w 669"/>
              <a:gd name="T13" fmla="*/ 1320 h 1752"/>
              <a:gd name="T14" fmla="*/ 237 w 669"/>
              <a:gd name="T15" fmla="*/ 1416 h 1752"/>
              <a:gd name="T16" fmla="*/ 285 w 669"/>
              <a:gd name="T17" fmla="*/ 1608 h 1752"/>
              <a:gd name="T18" fmla="*/ 333 w 669"/>
              <a:gd name="T19" fmla="*/ 1752 h 1752"/>
              <a:gd name="T20" fmla="*/ 573 w 669"/>
              <a:gd name="T21" fmla="*/ 1656 h 1752"/>
              <a:gd name="T22" fmla="*/ 477 w 669"/>
              <a:gd name="T23" fmla="*/ 1368 h 1752"/>
              <a:gd name="T24" fmla="*/ 477 w 669"/>
              <a:gd name="T25" fmla="*/ 1128 h 1752"/>
              <a:gd name="T26" fmla="*/ 477 w 669"/>
              <a:gd name="T27" fmla="*/ 936 h 1752"/>
              <a:gd name="T28" fmla="*/ 525 w 669"/>
              <a:gd name="T29" fmla="*/ 792 h 1752"/>
              <a:gd name="T30" fmla="*/ 573 w 669"/>
              <a:gd name="T31" fmla="*/ 600 h 1752"/>
              <a:gd name="T32" fmla="*/ 621 w 669"/>
              <a:gd name="T33" fmla="*/ 264 h 1752"/>
              <a:gd name="T34" fmla="*/ 669 w 669"/>
              <a:gd name="T35" fmla="*/ 120 h 1752"/>
              <a:gd name="T36" fmla="*/ 669 w 669"/>
              <a:gd name="T37" fmla="*/ 24 h 1752"/>
              <a:gd name="T38" fmla="*/ 381 w 669"/>
              <a:gd name="T39" fmla="*/ 72 h 1752"/>
              <a:gd name="T40" fmla="*/ 36 w 669"/>
              <a:gd name="T41" fmla="*/ 0 h 175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69"/>
              <a:gd name="T64" fmla="*/ 0 h 1752"/>
              <a:gd name="T65" fmla="*/ 669 w 669"/>
              <a:gd name="T66" fmla="*/ 1752 h 175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69" h="1752">
                <a:moveTo>
                  <a:pt x="0" y="3"/>
                </a:moveTo>
                <a:lnTo>
                  <a:pt x="93" y="216"/>
                </a:lnTo>
                <a:lnTo>
                  <a:pt x="189" y="456"/>
                </a:lnTo>
                <a:lnTo>
                  <a:pt x="189" y="648"/>
                </a:lnTo>
                <a:lnTo>
                  <a:pt x="285" y="888"/>
                </a:lnTo>
                <a:lnTo>
                  <a:pt x="285" y="1128"/>
                </a:lnTo>
                <a:lnTo>
                  <a:pt x="285" y="1320"/>
                </a:lnTo>
                <a:lnTo>
                  <a:pt x="237" y="1416"/>
                </a:lnTo>
                <a:lnTo>
                  <a:pt x="285" y="1608"/>
                </a:lnTo>
                <a:lnTo>
                  <a:pt x="333" y="1752"/>
                </a:lnTo>
                <a:lnTo>
                  <a:pt x="573" y="1656"/>
                </a:lnTo>
                <a:lnTo>
                  <a:pt x="477" y="1368"/>
                </a:lnTo>
                <a:lnTo>
                  <a:pt x="477" y="1128"/>
                </a:lnTo>
                <a:lnTo>
                  <a:pt x="477" y="936"/>
                </a:lnTo>
                <a:lnTo>
                  <a:pt x="525" y="792"/>
                </a:lnTo>
                <a:lnTo>
                  <a:pt x="573" y="600"/>
                </a:lnTo>
                <a:lnTo>
                  <a:pt x="621" y="264"/>
                </a:lnTo>
                <a:lnTo>
                  <a:pt x="669" y="120"/>
                </a:lnTo>
                <a:lnTo>
                  <a:pt x="669" y="24"/>
                </a:lnTo>
                <a:lnTo>
                  <a:pt x="381" y="72"/>
                </a:lnTo>
                <a:lnTo>
                  <a:pt x="36" y="0"/>
                </a:lnTo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4572000" y="3413125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stalactite</a:t>
            </a:r>
          </a:p>
        </p:txBody>
      </p:sp>
      <p:sp>
        <p:nvSpPr>
          <p:cNvPr id="83999" name="Text Box 31"/>
          <p:cNvSpPr txBox="1">
            <a:spLocks noChangeArrowheads="1"/>
          </p:cNvSpPr>
          <p:nvPr/>
        </p:nvSpPr>
        <p:spPr bwMode="auto">
          <a:xfrm>
            <a:off x="4572000" y="5699125"/>
            <a:ext cx="1190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stalagmite</a:t>
            </a:r>
          </a:p>
        </p:txBody>
      </p:sp>
      <p:sp>
        <p:nvSpPr>
          <p:cNvPr id="84000" name="Text Box 32"/>
          <p:cNvSpPr txBox="1">
            <a:spLocks noChangeArrowheads="1"/>
          </p:cNvSpPr>
          <p:nvPr/>
        </p:nvSpPr>
        <p:spPr bwMode="auto">
          <a:xfrm>
            <a:off x="4343400" y="4540250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column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3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3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path" presetSubtype="0" repeatCount="5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-0.00174 0.4097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3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3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83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8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3" grpId="0" animBg="1"/>
      <p:bldP spid="83985" grpId="0" animBg="1"/>
      <p:bldP spid="83986" grpId="0" animBg="1"/>
      <p:bldP spid="83987" grpId="0" animBg="1"/>
      <p:bldP spid="83988" grpId="0" animBg="1"/>
      <p:bldP spid="83989" grpId="0" animBg="1"/>
      <p:bldP spid="83990" grpId="0" animBg="1"/>
      <p:bldP spid="83992" grpId="0" animBg="1"/>
      <p:bldP spid="83993" grpId="0" animBg="1"/>
      <p:bldP spid="83994" grpId="0" animBg="1"/>
      <p:bldP spid="83995" grpId="0" animBg="1"/>
      <p:bldP spid="83996" grpId="0" animBg="1"/>
      <p:bldP spid="83997" grpId="0" animBg="1"/>
      <p:bldP spid="83998" grpId="0"/>
      <p:bldP spid="83999" grpId="0"/>
      <p:bldP spid="8400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200400" y="0"/>
            <a:ext cx="274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GROUND WATER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386138" y="357188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Karst Topography</a:t>
            </a:r>
          </a:p>
        </p:txBody>
      </p:sp>
      <p:pic>
        <p:nvPicPr>
          <p:cNvPr id="28676" name="Picture 4" descr="luray_caver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657600"/>
            <a:ext cx="5407025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392238" y="-1189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8678" name="Picture 6" descr="friedeg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26670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392238" y="-1189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8680" name="Picture 8" descr="luray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438400"/>
            <a:ext cx="26590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-1447800" y="-67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974725" y="-1760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8683" name="Picture 11" descr="luray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066800"/>
            <a:ext cx="37338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686175" y="722313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Luray Caverns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3"/>
          <p:cNvGrpSpPr>
            <a:grpSpLocks/>
          </p:cNvGrpSpPr>
          <p:nvPr/>
        </p:nvGrpSpPr>
        <p:grpSpPr bwMode="auto">
          <a:xfrm>
            <a:off x="457200" y="663575"/>
            <a:ext cx="2667000" cy="5638800"/>
            <a:chOff x="288" y="384"/>
            <a:chExt cx="1680" cy="3552"/>
          </a:xfrm>
        </p:grpSpPr>
        <p:pic>
          <p:nvPicPr>
            <p:cNvPr id="29710" name="Picture 3" descr="exlo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2" y="384"/>
              <a:ext cx="1672" cy="1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1" name="Text Box 4"/>
            <p:cNvSpPr txBox="1">
              <a:spLocks noChangeArrowheads="1"/>
            </p:cNvSpPr>
            <p:nvPr/>
          </p:nvSpPr>
          <p:spPr bwMode="auto">
            <a:xfrm>
              <a:off x="408" y="1632"/>
              <a:ext cx="14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Endless Caverns, VA</a:t>
              </a:r>
            </a:p>
          </p:txBody>
        </p:sp>
        <p:pic>
          <p:nvPicPr>
            <p:cNvPr id="29712" name="Picture 6" descr="mammoth_cave"/>
            <p:cNvPicPr>
              <a:picLocks noChangeAspect="1" noChangeArrowheads="1"/>
            </p:cNvPicPr>
            <p:nvPr/>
          </p:nvPicPr>
          <p:blipFill>
            <a:blip r:embed="rId3" cstate="print"/>
            <a:srcRect r="3029"/>
            <a:stretch>
              <a:fillRect/>
            </a:stretch>
          </p:blipFill>
          <p:spPr bwMode="auto">
            <a:xfrm>
              <a:off x="288" y="1824"/>
              <a:ext cx="1680" cy="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3" name="Text Box 7"/>
            <p:cNvSpPr txBox="1">
              <a:spLocks noChangeArrowheads="1"/>
            </p:cNvSpPr>
            <p:nvPr/>
          </p:nvSpPr>
          <p:spPr bwMode="auto">
            <a:xfrm>
              <a:off x="472" y="3724"/>
              <a:ext cx="13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Mammoth Cave, KY</a:t>
              </a:r>
            </a:p>
          </p:txBody>
        </p:sp>
      </p:grpSp>
      <p:grpSp>
        <p:nvGrpSpPr>
          <p:cNvPr id="29699" name="Group 24"/>
          <p:cNvGrpSpPr>
            <a:grpSpLocks/>
          </p:cNvGrpSpPr>
          <p:nvPr/>
        </p:nvGrpSpPr>
        <p:grpSpPr bwMode="auto">
          <a:xfrm>
            <a:off x="6019800" y="457200"/>
            <a:ext cx="2779713" cy="6051550"/>
            <a:chOff x="3755" y="240"/>
            <a:chExt cx="1751" cy="3812"/>
          </a:xfrm>
        </p:grpSpPr>
        <p:pic>
          <p:nvPicPr>
            <p:cNvPr id="29706" name="Picture 9" descr="caverns22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55" y="240"/>
              <a:ext cx="1751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7" name="Text Box 10"/>
            <p:cNvSpPr txBox="1">
              <a:spLocks noChangeArrowheads="1"/>
            </p:cNvSpPr>
            <p:nvPr/>
          </p:nvSpPr>
          <p:spPr bwMode="auto">
            <a:xfrm>
              <a:off x="3796" y="1996"/>
              <a:ext cx="16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Shenandoah Caverns, VA</a:t>
              </a:r>
            </a:p>
          </p:txBody>
        </p:sp>
        <p:pic>
          <p:nvPicPr>
            <p:cNvPr id="29708" name="Picture 12" descr="carlsbad_1"/>
            <p:cNvPicPr>
              <a:picLocks noChangeAspect="1" noChangeArrowheads="1"/>
            </p:cNvPicPr>
            <p:nvPr/>
          </p:nvPicPr>
          <p:blipFill>
            <a:blip r:embed="rId5" cstate="print"/>
            <a:srcRect r="32800"/>
            <a:stretch>
              <a:fillRect/>
            </a:stretch>
          </p:blipFill>
          <p:spPr bwMode="auto">
            <a:xfrm>
              <a:off x="3756" y="2208"/>
              <a:ext cx="1750" cy="1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9" name="Text Box 13"/>
            <p:cNvSpPr txBox="1">
              <a:spLocks noChangeArrowheads="1"/>
            </p:cNvSpPr>
            <p:nvPr/>
          </p:nvSpPr>
          <p:spPr bwMode="auto">
            <a:xfrm>
              <a:off x="3894" y="3840"/>
              <a:ext cx="14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Carlsbad Caverns, NM</a:t>
              </a:r>
            </a:p>
          </p:txBody>
        </p:sp>
      </p:grpSp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29701" name="Text Box 19"/>
          <p:cNvSpPr txBox="1">
            <a:spLocks noChangeArrowheads="1"/>
          </p:cNvSpPr>
          <p:nvPr/>
        </p:nvSpPr>
        <p:spPr bwMode="auto">
          <a:xfrm>
            <a:off x="3200400" y="0"/>
            <a:ext cx="274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GROUND WATER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3386138" y="357188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Karst Topography</a:t>
            </a:r>
          </a:p>
        </p:txBody>
      </p:sp>
      <p:sp>
        <p:nvSpPr>
          <p:cNvPr id="29703" name="Text Box 21"/>
          <p:cNvSpPr txBox="1">
            <a:spLocks noChangeArrowheads="1"/>
          </p:cNvSpPr>
          <p:nvPr/>
        </p:nvSpPr>
        <p:spPr bwMode="auto">
          <a:xfrm>
            <a:off x="4029075" y="722313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Caverns</a:t>
            </a:r>
          </a:p>
        </p:txBody>
      </p:sp>
      <p:pic>
        <p:nvPicPr>
          <p:cNvPr id="29704" name="Picture 22" descr="Guilin 07"/>
          <p:cNvPicPr>
            <a:picLocks noChangeAspect="1" noChangeArrowheads="1"/>
          </p:cNvPicPr>
          <p:nvPr/>
        </p:nvPicPr>
        <p:blipFill>
          <a:blip r:embed="rId6" cstate="print"/>
          <a:srcRect l="7750" t="6079" r="22095" b="5167"/>
          <a:stretch>
            <a:fillRect/>
          </a:stretch>
        </p:blipFill>
        <p:spPr bwMode="auto">
          <a:xfrm>
            <a:off x="3248025" y="1349375"/>
            <a:ext cx="26463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 Box 25"/>
          <p:cNvSpPr txBox="1">
            <a:spLocks noChangeArrowheads="1"/>
          </p:cNvSpPr>
          <p:nvPr/>
        </p:nvSpPr>
        <p:spPr bwMode="auto">
          <a:xfrm>
            <a:off x="3422650" y="5334000"/>
            <a:ext cx="2297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Guilin Caverns, 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reeform 2" descr="Horizontal brick"/>
          <p:cNvSpPr>
            <a:spLocks/>
          </p:cNvSpPr>
          <p:nvPr/>
        </p:nvSpPr>
        <p:spPr bwMode="auto">
          <a:xfrm>
            <a:off x="914400" y="2438400"/>
            <a:ext cx="7543800" cy="3219450"/>
          </a:xfrm>
          <a:custGeom>
            <a:avLst/>
            <a:gdLst>
              <a:gd name="T0" fmla="*/ 0 w 4752"/>
              <a:gd name="T1" fmla="*/ 108 h 2028"/>
              <a:gd name="T2" fmla="*/ 384 w 4752"/>
              <a:gd name="T3" fmla="*/ 138 h 2028"/>
              <a:gd name="T4" fmla="*/ 708 w 4752"/>
              <a:gd name="T5" fmla="*/ 102 h 2028"/>
              <a:gd name="T6" fmla="*/ 996 w 4752"/>
              <a:gd name="T7" fmla="*/ 132 h 2028"/>
              <a:gd name="T8" fmla="*/ 1446 w 4752"/>
              <a:gd name="T9" fmla="*/ 54 h 2028"/>
              <a:gd name="T10" fmla="*/ 1860 w 4752"/>
              <a:gd name="T11" fmla="*/ 90 h 2028"/>
              <a:gd name="T12" fmla="*/ 2220 w 4752"/>
              <a:gd name="T13" fmla="*/ 108 h 2028"/>
              <a:gd name="T14" fmla="*/ 2490 w 4752"/>
              <a:gd name="T15" fmla="*/ 18 h 2028"/>
              <a:gd name="T16" fmla="*/ 2832 w 4752"/>
              <a:gd name="T17" fmla="*/ 0 h 2028"/>
              <a:gd name="T18" fmla="*/ 3174 w 4752"/>
              <a:gd name="T19" fmla="*/ 24 h 2028"/>
              <a:gd name="T20" fmla="*/ 3666 w 4752"/>
              <a:gd name="T21" fmla="*/ 6 h 2028"/>
              <a:gd name="T22" fmla="*/ 4080 w 4752"/>
              <a:gd name="T23" fmla="*/ 12 h 2028"/>
              <a:gd name="T24" fmla="*/ 4476 w 4752"/>
              <a:gd name="T25" fmla="*/ 6 h 2028"/>
              <a:gd name="T26" fmla="*/ 4752 w 4752"/>
              <a:gd name="T27" fmla="*/ 108 h 2028"/>
              <a:gd name="T28" fmla="*/ 4752 w 4752"/>
              <a:gd name="T29" fmla="*/ 2028 h 2028"/>
              <a:gd name="T30" fmla="*/ 0 w 4752"/>
              <a:gd name="T31" fmla="*/ 2028 h 2028"/>
              <a:gd name="T32" fmla="*/ 0 w 4752"/>
              <a:gd name="T33" fmla="*/ 108 h 202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52"/>
              <a:gd name="T52" fmla="*/ 0 h 2028"/>
              <a:gd name="T53" fmla="*/ 4752 w 4752"/>
              <a:gd name="T54" fmla="*/ 2028 h 202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52" h="2028">
                <a:moveTo>
                  <a:pt x="0" y="108"/>
                </a:moveTo>
                <a:lnTo>
                  <a:pt x="384" y="138"/>
                </a:lnTo>
                <a:lnTo>
                  <a:pt x="708" y="102"/>
                </a:lnTo>
                <a:lnTo>
                  <a:pt x="996" y="132"/>
                </a:lnTo>
                <a:lnTo>
                  <a:pt x="1446" y="54"/>
                </a:lnTo>
                <a:lnTo>
                  <a:pt x="1860" y="90"/>
                </a:lnTo>
                <a:lnTo>
                  <a:pt x="2220" y="108"/>
                </a:lnTo>
                <a:lnTo>
                  <a:pt x="2490" y="18"/>
                </a:lnTo>
                <a:lnTo>
                  <a:pt x="2832" y="0"/>
                </a:lnTo>
                <a:lnTo>
                  <a:pt x="3174" y="24"/>
                </a:lnTo>
                <a:lnTo>
                  <a:pt x="3666" y="6"/>
                </a:lnTo>
                <a:lnTo>
                  <a:pt x="4080" y="12"/>
                </a:lnTo>
                <a:lnTo>
                  <a:pt x="4476" y="6"/>
                </a:lnTo>
                <a:lnTo>
                  <a:pt x="4752" y="108"/>
                </a:lnTo>
                <a:lnTo>
                  <a:pt x="4752" y="2028"/>
                </a:lnTo>
                <a:lnTo>
                  <a:pt x="0" y="2028"/>
                </a:lnTo>
                <a:lnTo>
                  <a:pt x="0" y="108"/>
                </a:lnTo>
                <a:close/>
              </a:path>
            </a:pathLst>
          </a:custGeom>
          <a:pattFill prst="horzBrick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200400" y="0"/>
            <a:ext cx="274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GROUND WATER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386138" y="357188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Karst Topography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392238" y="-1189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392238" y="-1189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-1447800" y="-67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974725" y="-1760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29" name="Text Box 10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30730" name="Freeform 11"/>
          <p:cNvSpPr>
            <a:spLocks/>
          </p:cNvSpPr>
          <p:nvPr/>
        </p:nvSpPr>
        <p:spPr bwMode="auto">
          <a:xfrm>
            <a:off x="1828800" y="3200400"/>
            <a:ext cx="5791200" cy="1276350"/>
          </a:xfrm>
          <a:custGeom>
            <a:avLst/>
            <a:gdLst>
              <a:gd name="T0" fmla="*/ 192 w 3648"/>
              <a:gd name="T1" fmla="*/ 192 h 804"/>
              <a:gd name="T2" fmla="*/ 624 w 3648"/>
              <a:gd name="T3" fmla="*/ 96 h 804"/>
              <a:gd name="T4" fmla="*/ 1296 w 3648"/>
              <a:gd name="T5" fmla="*/ 0 h 804"/>
              <a:gd name="T6" fmla="*/ 2112 w 3648"/>
              <a:gd name="T7" fmla="*/ 0 h 804"/>
              <a:gd name="T8" fmla="*/ 2736 w 3648"/>
              <a:gd name="T9" fmla="*/ 48 h 804"/>
              <a:gd name="T10" fmla="*/ 3360 w 3648"/>
              <a:gd name="T11" fmla="*/ 144 h 804"/>
              <a:gd name="T12" fmla="*/ 3544 w 3648"/>
              <a:gd name="T13" fmla="*/ 336 h 804"/>
              <a:gd name="T14" fmla="*/ 3472 w 3648"/>
              <a:gd name="T15" fmla="*/ 408 h 804"/>
              <a:gd name="T16" fmla="*/ 3344 w 3648"/>
              <a:gd name="T17" fmla="*/ 416 h 804"/>
              <a:gd name="T18" fmla="*/ 3256 w 3648"/>
              <a:gd name="T19" fmla="*/ 472 h 804"/>
              <a:gd name="T20" fmla="*/ 3248 w 3648"/>
              <a:gd name="T21" fmla="*/ 560 h 804"/>
              <a:gd name="T22" fmla="*/ 3339 w 3648"/>
              <a:gd name="T23" fmla="*/ 699 h 804"/>
              <a:gd name="T24" fmla="*/ 3324 w 3648"/>
              <a:gd name="T25" fmla="*/ 768 h 804"/>
              <a:gd name="T26" fmla="*/ 3246 w 3648"/>
              <a:gd name="T27" fmla="*/ 777 h 804"/>
              <a:gd name="T28" fmla="*/ 3144 w 3648"/>
              <a:gd name="T29" fmla="*/ 723 h 804"/>
              <a:gd name="T30" fmla="*/ 3048 w 3648"/>
              <a:gd name="T31" fmla="*/ 464 h 804"/>
              <a:gd name="T32" fmla="*/ 2979 w 3648"/>
              <a:gd name="T33" fmla="*/ 267 h 804"/>
              <a:gd name="T34" fmla="*/ 2898 w 3648"/>
              <a:gd name="T35" fmla="*/ 252 h 804"/>
              <a:gd name="T36" fmla="*/ 2736 w 3648"/>
              <a:gd name="T37" fmla="*/ 384 h 804"/>
              <a:gd name="T38" fmla="*/ 2595 w 3648"/>
              <a:gd name="T39" fmla="*/ 468 h 804"/>
              <a:gd name="T40" fmla="*/ 2520 w 3648"/>
              <a:gd name="T41" fmla="*/ 438 h 804"/>
              <a:gd name="T42" fmla="*/ 2367 w 3648"/>
              <a:gd name="T43" fmla="*/ 288 h 804"/>
              <a:gd name="T44" fmla="*/ 2176 w 3648"/>
              <a:gd name="T45" fmla="*/ 264 h 804"/>
              <a:gd name="T46" fmla="*/ 1995 w 3648"/>
              <a:gd name="T47" fmla="*/ 294 h 804"/>
              <a:gd name="T48" fmla="*/ 1928 w 3648"/>
              <a:gd name="T49" fmla="*/ 360 h 804"/>
              <a:gd name="T50" fmla="*/ 1920 w 3648"/>
              <a:gd name="T51" fmla="*/ 426 h 804"/>
              <a:gd name="T52" fmla="*/ 2000 w 3648"/>
              <a:gd name="T53" fmla="*/ 496 h 804"/>
              <a:gd name="T54" fmla="*/ 2264 w 3648"/>
              <a:gd name="T55" fmla="*/ 576 h 804"/>
              <a:gd name="T56" fmla="*/ 2296 w 3648"/>
              <a:gd name="T57" fmla="*/ 656 h 804"/>
              <a:gd name="T58" fmla="*/ 2240 w 3648"/>
              <a:gd name="T59" fmla="*/ 696 h 804"/>
              <a:gd name="T60" fmla="*/ 1928 w 3648"/>
              <a:gd name="T61" fmla="*/ 696 h 804"/>
              <a:gd name="T62" fmla="*/ 1728 w 3648"/>
              <a:gd name="T63" fmla="*/ 744 h 804"/>
              <a:gd name="T64" fmla="*/ 1624 w 3648"/>
              <a:gd name="T65" fmla="*/ 712 h 804"/>
              <a:gd name="T66" fmla="*/ 1584 w 3648"/>
              <a:gd name="T67" fmla="*/ 656 h 804"/>
              <a:gd name="T68" fmla="*/ 1640 w 3648"/>
              <a:gd name="T69" fmla="*/ 592 h 804"/>
              <a:gd name="T70" fmla="*/ 1803 w 3648"/>
              <a:gd name="T71" fmla="*/ 534 h 804"/>
              <a:gd name="T72" fmla="*/ 1784 w 3648"/>
              <a:gd name="T73" fmla="*/ 496 h 804"/>
              <a:gd name="T74" fmla="*/ 1701 w 3648"/>
              <a:gd name="T75" fmla="*/ 423 h 804"/>
              <a:gd name="T76" fmla="*/ 1720 w 3648"/>
              <a:gd name="T77" fmla="*/ 328 h 804"/>
              <a:gd name="T78" fmla="*/ 1719 w 3648"/>
              <a:gd name="T79" fmla="*/ 249 h 804"/>
              <a:gd name="T80" fmla="*/ 1608 w 3648"/>
              <a:gd name="T81" fmla="*/ 224 h 804"/>
              <a:gd name="T82" fmla="*/ 1362 w 3648"/>
              <a:gd name="T83" fmla="*/ 210 h 804"/>
              <a:gd name="T84" fmla="*/ 1245 w 3648"/>
              <a:gd name="T85" fmla="*/ 261 h 804"/>
              <a:gd name="T86" fmla="*/ 1144 w 3648"/>
              <a:gd name="T87" fmla="*/ 432 h 804"/>
              <a:gd name="T88" fmla="*/ 1095 w 3648"/>
              <a:gd name="T89" fmla="*/ 744 h 804"/>
              <a:gd name="T90" fmla="*/ 996 w 3648"/>
              <a:gd name="T91" fmla="*/ 804 h 804"/>
              <a:gd name="T92" fmla="*/ 909 w 3648"/>
              <a:gd name="T93" fmla="*/ 762 h 804"/>
              <a:gd name="T94" fmla="*/ 848 w 3648"/>
              <a:gd name="T95" fmla="*/ 592 h 804"/>
              <a:gd name="T96" fmla="*/ 816 w 3648"/>
              <a:gd name="T97" fmla="*/ 477 h 804"/>
              <a:gd name="T98" fmla="*/ 536 w 3648"/>
              <a:gd name="T99" fmla="*/ 448 h 804"/>
              <a:gd name="T100" fmla="*/ 300 w 3648"/>
              <a:gd name="T101" fmla="*/ 444 h 804"/>
              <a:gd name="T102" fmla="*/ 222 w 3648"/>
              <a:gd name="T103" fmla="*/ 417 h 804"/>
              <a:gd name="T104" fmla="*/ 81 w 3648"/>
              <a:gd name="T105" fmla="*/ 411 h 804"/>
              <a:gd name="T106" fmla="*/ 0 w 3648"/>
              <a:gd name="T107" fmla="*/ 339 h 8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648"/>
              <a:gd name="T163" fmla="*/ 0 h 804"/>
              <a:gd name="T164" fmla="*/ 3648 w 3648"/>
              <a:gd name="T165" fmla="*/ 804 h 80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648" h="804">
                <a:moveTo>
                  <a:pt x="0" y="336"/>
                </a:moveTo>
                <a:lnTo>
                  <a:pt x="192" y="192"/>
                </a:lnTo>
                <a:lnTo>
                  <a:pt x="528" y="144"/>
                </a:lnTo>
                <a:lnTo>
                  <a:pt x="624" y="96"/>
                </a:lnTo>
                <a:lnTo>
                  <a:pt x="960" y="48"/>
                </a:lnTo>
                <a:lnTo>
                  <a:pt x="1296" y="0"/>
                </a:lnTo>
                <a:lnTo>
                  <a:pt x="1680" y="48"/>
                </a:lnTo>
                <a:lnTo>
                  <a:pt x="2112" y="0"/>
                </a:lnTo>
                <a:lnTo>
                  <a:pt x="2448" y="0"/>
                </a:lnTo>
                <a:lnTo>
                  <a:pt x="2736" y="48"/>
                </a:lnTo>
                <a:lnTo>
                  <a:pt x="3072" y="144"/>
                </a:lnTo>
                <a:lnTo>
                  <a:pt x="3360" y="144"/>
                </a:lnTo>
                <a:lnTo>
                  <a:pt x="3648" y="336"/>
                </a:lnTo>
                <a:lnTo>
                  <a:pt x="3544" y="336"/>
                </a:lnTo>
                <a:lnTo>
                  <a:pt x="3507" y="360"/>
                </a:lnTo>
                <a:lnTo>
                  <a:pt x="3472" y="408"/>
                </a:lnTo>
                <a:lnTo>
                  <a:pt x="3414" y="420"/>
                </a:lnTo>
                <a:lnTo>
                  <a:pt x="3344" y="416"/>
                </a:lnTo>
                <a:lnTo>
                  <a:pt x="3285" y="432"/>
                </a:lnTo>
                <a:lnTo>
                  <a:pt x="3256" y="472"/>
                </a:lnTo>
                <a:lnTo>
                  <a:pt x="3240" y="513"/>
                </a:lnTo>
                <a:lnTo>
                  <a:pt x="3248" y="560"/>
                </a:lnTo>
                <a:lnTo>
                  <a:pt x="3320" y="656"/>
                </a:lnTo>
                <a:lnTo>
                  <a:pt x="3339" y="699"/>
                </a:lnTo>
                <a:lnTo>
                  <a:pt x="3336" y="744"/>
                </a:lnTo>
                <a:lnTo>
                  <a:pt x="3324" y="768"/>
                </a:lnTo>
                <a:lnTo>
                  <a:pt x="3288" y="776"/>
                </a:lnTo>
                <a:lnTo>
                  <a:pt x="3246" y="777"/>
                </a:lnTo>
                <a:lnTo>
                  <a:pt x="3200" y="768"/>
                </a:lnTo>
                <a:lnTo>
                  <a:pt x="3144" y="723"/>
                </a:lnTo>
                <a:lnTo>
                  <a:pt x="3104" y="656"/>
                </a:lnTo>
                <a:lnTo>
                  <a:pt x="3048" y="464"/>
                </a:lnTo>
                <a:lnTo>
                  <a:pt x="2992" y="304"/>
                </a:lnTo>
                <a:lnTo>
                  <a:pt x="2979" y="267"/>
                </a:lnTo>
                <a:lnTo>
                  <a:pt x="2940" y="249"/>
                </a:lnTo>
                <a:lnTo>
                  <a:pt x="2898" y="252"/>
                </a:lnTo>
                <a:lnTo>
                  <a:pt x="2872" y="272"/>
                </a:lnTo>
                <a:lnTo>
                  <a:pt x="2736" y="384"/>
                </a:lnTo>
                <a:lnTo>
                  <a:pt x="2624" y="456"/>
                </a:lnTo>
                <a:lnTo>
                  <a:pt x="2595" y="468"/>
                </a:lnTo>
                <a:lnTo>
                  <a:pt x="2560" y="464"/>
                </a:lnTo>
                <a:lnTo>
                  <a:pt x="2520" y="438"/>
                </a:lnTo>
                <a:lnTo>
                  <a:pt x="2416" y="320"/>
                </a:lnTo>
                <a:lnTo>
                  <a:pt x="2367" y="288"/>
                </a:lnTo>
                <a:lnTo>
                  <a:pt x="2296" y="272"/>
                </a:lnTo>
                <a:lnTo>
                  <a:pt x="2176" y="264"/>
                </a:lnTo>
                <a:lnTo>
                  <a:pt x="2056" y="272"/>
                </a:lnTo>
                <a:lnTo>
                  <a:pt x="1995" y="294"/>
                </a:lnTo>
                <a:lnTo>
                  <a:pt x="1953" y="333"/>
                </a:lnTo>
                <a:lnTo>
                  <a:pt x="1928" y="360"/>
                </a:lnTo>
                <a:lnTo>
                  <a:pt x="1920" y="387"/>
                </a:lnTo>
                <a:lnTo>
                  <a:pt x="1920" y="426"/>
                </a:lnTo>
                <a:lnTo>
                  <a:pt x="1950" y="465"/>
                </a:lnTo>
                <a:lnTo>
                  <a:pt x="2000" y="496"/>
                </a:lnTo>
                <a:lnTo>
                  <a:pt x="2152" y="536"/>
                </a:lnTo>
                <a:lnTo>
                  <a:pt x="2264" y="576"/>
                </a:lnTo>
                <a:lnTo>
                  <a:pt x="2298" y="606"/>
                </a:lnTo>
                <a:lnTo>
                  <a:pt x="2296" y="656"/>
                </a:lnTo>
                <a:lnTo>
                  <a:pt x="2280" y="687"/>
                </a:lnTo>
                <a:lnTo>
                  <a:pt x="2240" y="696"/>
                </a:lnTo>
                <a:lnTo>
                  <a:pt x="2096" y="704"/>
                </a:lnTo>
                <a:lnTo>
                  <a:pt x="1928" y="696"/>
                </a:lnTo>
                <a:lnTo>
                  <a:pt x="1854" y="699"/>
                </a:lnTo>
                <a:lnTo>
                  <a:pt x="1728" y="744"/>
                </a:lnTo>
                <a:lnTo>
                  <a:pt x="1680" y="744"/>
                </a:lnTo>
                <a:lnTo>
                  <a:pt x="1624" y="712"/>
                </a:lnTo>
                <a:lnTo>
                  <a:pt x="1596" y="690"/>
                </a:lnTo>
                <a:lnTo>
                  <a:pt x="1584" y="656"/>
                </a:lnTo>
                <a:lnTo>
                  <a:pt x="1596" y="612"/>
                </a:lnTo>
                <a:lnTo>
                  <a:pt x="1640" y="592"/>
                </a:lnTo>
                <a:lnTo>
                  <a:pt x="1768" y="568"/>
                </a:lnTo>
                <a:lnTo>
                  <a:pt x="1803" y="534"/>
                </a:lnTo>
                <a:lnTo>
                  <a:pt x="1800" y="507"/>
                </a:lnTo>
                <a:lnTo>
                  <a:pt x="1784" y="496"/>
                </a:lnTo>
                <a:lnTo>
                  <a:pt x="1720" y="456"/>
                </a:lnTo>
                <a:lnTo>
                  <a:pt x="1701" y="423"/>
                </a:lnTo>
                <a:lnTo>
                  <a:pt x="1704" y="396"/>
                </a:lnTo>
                <a:lnTo>
                  <a:pt x="1720" y="328"/>
                </a:lnTo>
                <a:lnTo>
                  <a:pt x="1725" y="276"/>
                </a:lnTo>
                <a:lnTo>
                  <a:pt x="1719" y="249"/>
                </a:lnTo>
                <a:lnTo>
                  <a:pt x="1696" y="240"/>
                </a:lnTo>
                <a:lnTo>
                  <a:pt x="1608" y="224"/>
                </a:lnTo>
                <a:lnTo>
                  <a:pt x="1424" y="216"/>
                </a:lnTo>
                <a:lnTo>
                  <a:pt x="1362" y="210"/>
                </a:lnTo>
                <a:lnTo>
                  <a:pt x="1312" y="224"/>
                </a:lnTo>
                <a:lnTo>
                  <a:pt x="1245" y="261"/>
                </a:lnTo>
                <a:lnTo>
                  <a:pt x="1200" y="320"/>
                </a:lnTo>
                <a:lnTo>
                  <a:pt x="1144" y="432"/>
                </a:lnTo>
                <a:lnTo>
                  <a:pt x="1120" y="680"/>
                </a:lnTo>
                <a:lnTo>
                  <a:pt x="1095" y="744"/>
                </a:lnTo>
                <a:lnTo>
                  <a:pt x="1056" y="784"/>
                </a:lnTo>
                <a:lnTo>
                  <a:pt x="996" y="804"/>
                </a:lnTo>
                <a:lnTo>
                  <a:pt x="952" y="792"/>
                </a:lnTo>
                <a:lnTo>
                  <a:pt x="909" y="762"/>
                </a:lnTo>
                <a:lnTo>
                  <a:pt x="880" y="720"/>
                </a:lnTo>
                <a:lnTo>
                  <a:pt x="848" y="592"/>
                </a:lnTo>
                <a:lnTo>
                  <a:pt x="832" y="512"/>
                </a:lnTo>
                <a:lnTo>
                  <a:pt x="816" y="477"/>
                </a:lnTo>
                <a:lnTo>
                  <a:pt x="776" y="464"/>
                </a:lnTo>
                <a:lnTo>
                  <a:pt x="536" y="448"/>
                </a:lnTo>
                <a:lnTo>
                  <a:pt x="368" y="456"/>
                </a:lnTo>
                <a:lnTo>
                  <a:pt x="300" y="444"/>
                </a:lnTo>
                <a:lnTo>
                  <a:pt x="256" y="424"/>
                </a:lnTo>
                <a:lnTo>
                  <a:pt x="222" y="417"/>
                </a:lnTo>
                <a:lnTo>
                  <a:pt x="165" y="423"/>
                </a:lnTo>
                <a:lnTo>
                  <a:pt x="81" y="411"/>
                </a:lnTo>
                <a:lnTo>
                  <a:pt x="27" y="372"/>
                </a:lnTo>
                <a:lnTo>
                  <a:pt x="0" y="339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1" name="Freeform 12"/>
          <p:cNvSpPr>
            <a:spLocks/>
          </p:cNvSpPr>
          <p:nvPr/>
        </p:nvSpPr>
        <p:spPr bwMode="auto">
          <a:xfrm>
            <a:off x="1676400" y="3200400"/>
            <a:ext cx="6172200" cy="1676400"/>
          </a:xfrm>
          <a:custGeom>
            <a:avLst/>
            <a:gdLst>
              <a:gd name="T0" fmla="*/ 96 w 3888"/>
              <a:gd name="T1" fmla="*/ 336 h 1056"/>
              <a:gd name="T2" fmla="*/ 288 w 3888"/>
              <a:gd name="T3" fmla="*/ 192 h 1056"/>
              <a:gd name="T4" fmla="*/ 624 w 3888"/>
              <a:gd name="T5" fmla="*/ 144 h 1056"/>
              <a:gd name="T6" fmla="*/ 720 w 3888"/>
              <a:gd name="T7" fmla="*/ 96 h 1056"/>
              <a:gd name="T8" fmla="*/ 1056 w 3888"/>
              <a:gd name="T9" fmla="*/ 48 h 1056"/>
              <a:gd name="T10" fmla="*/ 1392 w 3888"/>
              <a:gd name="T11" fmla="*/ 0 h 1056"/>
              <a:gd name="T12" fmla="*/ 1776 w 3888"/>
              <a:gd name="T13" fmla="*/ 48 h 1056"/>
              <a:gd name="T14" fmla="*/ 2208 w 3888"/>
              <a:gd name="T15" fmla="*/ 0 h 1056"/>
              <a:gd name="T16" fmla="*/ 2544 w 3888"/>
              <a:gd name="T17" fmla="*/ 0 h 1056"/>
              <a:gd name="T18" fmla="*/ 2832 w 3888"/>
              <a:gd name="T19" fmla="*/ 48 h 1056"/>
              <a:gd name="T20" fmla="*/ 3168 w 3888"/>
              <a:gd name="T21" fmla="*/ 144 h 1056"/>
              <a:gd name="T22" fmla="*/ 3456 w 3888"/>
              <a:gd name="T23" fmla="*/ 144 h 1056"/>
              <a:gd name="T24" fmla="*/ 3744 w 3888"/>
              <a:gd name="T25" fmla="*/ 336 h 1056"/>
              <a:gd name="T26" fmla="*/ 3840 w 3888"/>
              <a:gd name="T27" fmla="*/ 432 h 1056"/>
              <a:gd name="T28" fmla="*/ 3888 w 3888"/>
              <a:gd name="T29" fmla="*/ 624 h 1056"/>
              <a:gd name="T30" fmla="*/ 3888 w 3888"/>
              <a:gd name="T31" fmla="*/ 720 h 1056"/>
              <a:gd name="T32" fmla="*/ 3792 w 3888"/>
              <a:gd name="T33" fmla="*/ 864 h 1056"/>
              <a:gd name="T34" fmla="*/ 3696 w 3888"/>
              <a:gd name="T35" fmla="*/ 864 h 1056"/>
              <a:gd name="T36" fmla="*/ 3552 w 3888"/>
              <a:gd name="T37" fmla="*/ 912 h 1056"/>
              <a:gd name="T38" fmla="*/ 3312 w 3888"/>
              <a:gd name="T39" fmla="*/ 960 h 1056"/>
              <a:gd name="T40" fmla="*/ 2976 w 3888"/>
              <a:gd name="T41" fmla="*/ 1056 h 1056"/>
              <a:gd name="T42" fmla="*/ 2736 w 3888"/>
              <a:gd name="T43" fmla="*/ 1056 h 1056"/>
              <a:gd name="T44" fmla="*/ 2448 w 3888"/>
              <a:gd name="T45" fmla="*/ 1008 h 1056"/>
              <a:gd name="T46" fmla="*/ 2160 w 3888"/>
              <a:gd name="T47" fmla="*/ 1008 h 1056"/>
              <a:gd name="T48" fmla="*/ 1872 w 3888"/>
              <a:gd name="T49" fmla="*/ 1008 h 1056"/>
              <a:gd name="T50" fmla="*/ 1440 w 3888"/>
              <a:gd name="T51" fmla="*/ 1056 h 1056"/>
              <a:gd name="T52" fmla="*/ 960 w 3888"/>
              <a:gd name="T53" fmla="*/ 1056 h 1056"/>
              <a:gd name="T54" fmla="*/ 576 w 3888"/>
              <a:gd name="T55" fmla="*/ 912 h 1056"/>
              <a:gd name="T56" fmla="*/ 240 w 3888"/>
              <a:gd name="T57" fmla="*/ 864 h 1056"/>
              <a:gd name="T58" fmla="*/ 48 w 3888"/>
              <a:gd name="T59" fmla="*/ 720 h 1056"/>
              <a:gd name="T60" fmla="*/ 0 w 3888"/>
              <a:gd name="T61" fmla="*/ 480 h 1056"/>
              <a:gd name="T62" fmla="*/ 56 w 3888"/>
              <a:gd name="T63" fmla="*/ 384 h 1056"/>
              <a:gd name="T64" fmla="*/ 144 w 3888"/>
              <a:gd name="T65" fmla="*/ 288 h 10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888"/>
              <a:gd name="T100" fmla="*/ 0 h 1056"/>
              <a:gd name="T101" fmla="*/ 3888 w 3888"/>
              <a:gd name="T102" fmla="*/ 1056 h 10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888" h="1056">
                <a:moveTo>
                  <a:pt x="96" y="336"/>
                </a:moveTo>
                <a:lnTo>
                  <a:pt x="288" y="192"/>
                </a:lnTo>
                <a:lnTo>
                  <a:pt x="624" y="144"/>
                </a:lnTo>
                <a:lnTo>
                  <a:pt x="720" y="96"/>
                </a:lnTo>
                <a:lnTo>
                  <a:pt x="1056" y="48"/>
                </a:lnTo>
                <a:lnTo>
                  <a:pt x="1392" y="0"/>
                </a:lnTo>
                <a:lnTo>
                  <a:pt x="1776" y="48"/>
                </a:lnTo>
                <a:lnTo>
                  <a:pt x="2208" y="0"/>
                </a:lnTo>
                <a:lnTo>
                  <a:pt x="2544" y="0"/>
                </a:lnTo>
                <a:lnTo>
                  <a:pt x="2832" y="48"/>
                </a:lnTo>
                <a:lnTo>
                  <a:pt x="3168" y="144"/>
                </a:lnTo>
                <a:lnTo>
                  <a:pt x="3456" y="144"/>
                </a:lnTo>
                <a:lnTo>
                  <a:pt x="3744" y="336"/>
                </a:lnTo>
                <a:lnTo>
                  <a:pt x="3840" y="432"/>
                </a:lnTo>
                <a:lnTo>
                  <a:pt x="3888" y="624"/>
                </a:lnTo>
                <a:lnTo>
                  <a:pt x="3888" y="720"/>
                </a:lnTo>
                <a:lnTo>
                  <a:pt x="3792" y="864"/>
                </a:lnTo>
                <a:lnTo>
                  <a:pt x="3696" y="864"/>
                </a:lnTo>
                <a:lnTo>
                  <a:pt x="3552" y="912"/>
                </a:lnTo>
                <a:lnTo>
                  <a:pt x="3312" y="960"/>
                </a:lnTo>
                <a:lnTo>
                  <a:pt x="2976" y="1056"/>
                </a:lnTo>
                <a:lnTo>
                  <a:pt x="2736" y="1056"/>
                </a:lnTo>
                <a:lnTo>
                  <a:pt x="2448" y="1008"/>
                </a:lnTo>
                <a:lnTo>
                  <a:pt x="2160" y="1008"/>
                </a:lnTo>
                <a:lnTo>
                  <a:pt x="1872" y="1008"/>
                </a:lnTo>
                <a:lnTo>
                  <a:pt x="1440" y="1056"/>
                </a:lnTo>
                <a:lnTo>
                  <a:pt x="960" y="1056"/>
                </a:lnTo>
                <a:lnTo>
                  <a:pt x="576" y="912"/>
                </a:lnTo>
                <a:lnTo>
                  <a:pt x="240" y="864"/>
                </a:lnTo>
                <a:lnTo>
                  <a:pt x="48" y="720"/>
                </a:lnTo>
                <a:lnTo>
                  <a:pt x="0" y="480"/>
                </a:lnTo>
                <a:lnTo>
                  <a:pt x="56" y="384"/>
                </a:lnTo>
                <a:lnTo>
                  <a:pt x="144" y="28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2" name="Freeform 13"/>
          <p:cNvSpPr>
            <a:spLocks/>
          </p:cNvSpPr>
          <p:nvPr/>
        </p:nvSpPr>
        <p:spPr bwMode="auto">
          <a:xfrm>
            <a:off x="914400" y="4851400"/>
            <a:ext cx="7543800" cy="25400"/>
          </a:xfrm>
          <a:custGeom>
            <a:avLst/>
            <a:gdLst>
              <a:gd name="T0" fmla="*/ 0 w 4752"/>
              <a:gd name="T1" fmla="*/ 16 h 16"/>
              <a:gd name="T2" fmla="*/ 4752 w 4752"/>
              <a:gd name="T3" fmla="*/ 0 h 16"/>
              <a:gd name="T4" fmla="*/ 0 60000 65536"/>
              <a:gd name="T5" fmla="*/ 0 60000 65536"/>
              <a:gd name="T6" fmla="*/ 0 w 4752"/>
              <a:gd name="T7" fmla="*/ 0 h 16"/>
              <a:gd name="T8" fmla="*/ 4752 w 4752"/>
              <a:gd name="T9" fmla="*/ 16 h 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52" h="16">
                <a:moveTo>
                  <a:pt x="0" y="16"/>
                </a:moveTo>
                <a:cubicBezTo>
                  <a:pt x="792" y="13"/>
                  <a:pt x="3960" y="3"/>
                  <a:pt x="4752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3" name="Freeform 14"/>
          <p:cNvSpPr>
            <a:spLocks/>
          </p:cNvSpPr>
          <p:nvPr/>
        </p:nvSpPr>
        <p:spPr bwMode="auto">
          <a:xfrm>
            <a:off x="914400" y="2438400"/>
            <a:ext cx="7543800" cy="371475"/>
          </a:xfrm>
          <a:custGeom>
            <a:avLst/>
            <a:gdLst>
              <a:gd name="T0" fmla="*/ 0 w 4752"/>
              <a:gd name="T1" fmla="*/ 108 h 234"/>
              <a:gd name="T2" fmla="*/ 384 w 4752"/>
              <a:gd name="T3" fmla="*/ 138 h 234"/>
              <a:gd name="T4" fmla="*/ 708 w 4752"/>
              <a:gd name="T5" fmla="*/ 102 h 234"/>
              <a:gd name="T6" fmla="*/ 996 w 4752"/>
              <a:gd name="T7" fmla="*/ 132 h 234"/>
              <a:gd name="T8" fmla="*/ 1446 w 4752"/>
              <a:gd name="T9" fmla="*/ 54 h 234"/>
              <a:gd name="T10" fmla="*/ 1860 w 4752"/>
              <a:gd name="T11" fmla="*/ 90 h 234"/>
              <a:gd name="T12" fmla="*/ 2220 w 4752"/>
              <a:gd name="T13" fmla="*/ 108 h 234"/>
              <a:gd name="T14" fmla="*/ 2490 w 4752"/>
              <a:gd name="T15" fmla="*/ 18 h 234"/>
              <a:gd name="T16" fmla="*/ 2832 w 4752"/>
              <a:gd name="T17" fmla="*/ 0 h 234"/>
              <a:gd name="T18" fmla="*/ 3174 w 4752"/>
              <a:gd name="T19" fmla="*/ 24 h 234"/>
              <a:gd name="T20" fmla="*/ 3666 w 4752"/>
              <a:gd name="T21" fmla="*/ 6 h 234"/>
              <a:gd name="T22" fmla="*/ 4080 w 4752"/>
              <a:gd name="T23" fmla="*/ 12 h 234"/>
              <a:gd name="T24" fmla="*/ 4476 w 4752"/>
              <a:gd name="T25" fmla="*/ 6 h 234"/>
              <a:gd name="T26" fmla="*/ 4752 w 4752"/>
              <a:gd name="T27" fmla="*/ 108 h 234"/>
              <a:gd name="T28" fmla="*/ 4752 w 4752"/>
              <a:gd name="T29" fmla="*/ 216 h 234"/>
              <a:gd name="T30" fmla="*/ 0 w 4752"/>
              <a:gd name="T31" fmla="*/ 234 h 234"/>
              <a:gd name="T32" fmla="*/ 0 w 4752"/>
              <a:gd name="T33" fmla="*/ 108 h 2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52"/>
              <a:gd name="T52" fmla="*/ 0 h 234"/>
              <a:gd name="T53" fmla="*/ 4752 w 4752"/>
              <a:gd name="T54" fmla="*/ 234 h 23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52" h="234">
                <a:moveTo>
                  <a:pt x="0" y="108"/>
                </a:moveTo>
                <a:lnTo>
                  <a:pt x="384" y="138"/>
                </a:lnTo>
                <a:lnTo>
                  <a:pt x="708" y="102"/>
                </a:lnTo>
                <a:lnTo>
                  <a:pt x="996" y="132"/>
                </a:lnTo>
                <a:lnTo>
                  <a:pt x="1446" y="54"/>
                </a:lnTo>
                <a:lnTo>
                  <a:pt x="1860" y="90"/>
                </a:lnTo>
                <a:lnTo>
                  <a:pt x="2220" y="108"/>
                </a:lnTo>
                <a:lnTo>
                  <a:pt x="2490" y="18"/>
                </a:lnTo>
                <a:lnTo>
                  <a:pt x="2832" y="0"/>
                </a:lnTo>
                <a:lnTo>
                  <a:pt x="3174" y="24"/>
                </a:lnTo>
                <a:lnTo>
                  <a:pt x="3666" y="6"/>
                </a:lnTo>
                <a:lnTo>
                  <a:pt x="4080" y="12"/>
                </a:lnTo>
                <a:lnTo>
                  <a:pt x="4476" y="6"/>
                </a:lnTo>
                <a:lnTo>
                  <a:pt x="4752" y="108"/>
                </a:lnTo>
                <a:lnTo>
                  <a:pt x="4752" y="216"/>
                </a:lnTo>
                <a:lnTo>
                  <a:pt x="0" y="234"/>
                </a:lnTo>
                <a:lnTo>
                  <a:pt x="0" y="108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007" name="Freeform 15"/>
          <p:cNvSpPr>
            <a:spLocks/>
          </p:cNvSpPr>
          <p:nvPr/>
        </p:nvSpPr>
        <p:spPr bwMode="auto">
          <a:xfrm>
            <a:off x="1676400" y="3000375"/>
            <a:ext cx="6172200" cy="1876425"/>
          </a:xfrm>
          <a:custGeom>
            <a:avLst/>
            <a:gdLst>
              <a:gd name="T0" fmla="*/ 96 w 3888"/>
              <a:gd name="T1" fmla="*/ 462 h 1182"/>
              <a:gd name="T2" fmla="*/ 288 w 3888"/>
              <a:gd name="T3" fmla="*/ 318 h 1182"/>
              <a:gd name="T4" fmla="*/ 624 w 3888"/>
              <a:gd name="T5" fmla="*/ 270 h 1182"/>
              <a:gd name="T6" fmla="*/ 804 w 3888"/>
              <a:gd name="T7" fmla="*/ 156 h 1182"/>
              <a:gd name="T8" fmla="*/ 1086 w 3888"/>
              <a:gd name="T9" fmla="*/ 12 h 1182"/>
              <a:gd name="T10" fmla="*/ 1398 w 3888"/>
              <a:gd name="T11" fmla="*/ 18 h 1182"/>
              <a:gd name="T12" fmla="*/ 1800 w 3888"/>
              <a:gd name="T13" fmla="*/ 0 h 1182"/>
              <a:gd name="T14" fmla="*/ 2220 w 3888"/>
              <a:gd name="T15" fmla="*/ 18 h 1182"/>
              <a:gd name="T16" fmla="*/ 2568 w 3888"/>
              <a:gd name="T17" fmla="*/ 18 h 1182"/>
              <a:gd name="T18" fmla="*/ 2850 w 3888"/>
              <a:gd name="T19" fmla="*/ 108 h 1182"/>
              <a:gd name="T20" fmla="*/ 3006 w 3888"/>
              <a:gd name="T21" fmla="*/ 162 h 1182"/>
              <a:gd name="T22" fmla="*/ 3216 w 3888"/>
              <a:gd name="T23" fmla="*/ 234 h 1182"/>
              <a:gd name="T24" fmla="*/ 3456 w 3888"/>
              <a:gd name="T25" fmla="*/ 270 h 1182"/>
              <a:gd name="T26" fmla="*/ 3744 w 3888"/>
              <a:gd name="T27" fmla="*/ 462 h 1182"/>
              <a:gd name="T28" fmla="*/ 3840 w 3888"/>
              <a:gd name="T29" fmla="*/ 558 h 1182"/>
              <a:gd name="T30" fmla="*/ 3888 w 3888"/>
              <a:gd name="T31" fmla="*/ 750 h 1182"/>
              <a:gd name="T32" fmla="*/ 3888 w 3888"/>
              <a:gd name="T33" fmla="*/ 846 h 1182"/>
              <a:gd name="T34" fmla="*/ 3792 w 3888"/>
              <a:gd name="T35" fmla="*/ 990 h 1182"/>
              <a:gd name="T36" fmla="*/ 3696 w 3888"/>
              <a:gd name="T37" fmla="*/ 990 h 1182"/>
              <a:gd name="T38" fmla="*/ 3552 w 3888"/>
              <a:gd name="T39" fmla="*/ 1038 h 1182"/>
              <a:gd name="T40" fmla="*/ 3312 w 3888"/>
              <a:gd name="T41" fmla="*/ 1086 h 1182"/>
              <a:gd name="T42" fmla="*/ 2976 w 3888"/>
              <a:gd name="T43" fmla="*/ 1182 h 1182"/>
              <a:gd name="T44" fmla="*/ 2736 w 3888"/>
              <a:gd name="T45" fmla="*/ 1182 h 1182"/>
              <a:gd name="T46" fmla="*/ 2448 w 3888"/>
              <a:gd name="T47" fmla="*/ 1134 h 1182"/>
              <a:gd name="T48" fmla="*/ 2160 w 3888"/>
              <a:gd name="T49" fmla="*/ 1134 h 1182"/>
              <a:gd name="T50" fmla="*/ 1872 w 3888"/>
              <a:gd name="T51" fmla="*/ 1134 h 1182"/>
              <a:gd name="T52" fmla="*/ 1440 w 3888"/>
              <a:gd name="T53" fmla="*/ 1182 h 1182"/>
              <a:gd name="T54" fmla="*/ 960 w 3888"/>
              <a:gd name="T55" fmla="*/ 1182 h 1182"/>
              <a:gd name="T56" fmla="*/ 576 w 3888"/>
              <a:gd name="T57" fmla="*/ 1038 h 1182"/>
              <a:gd name="T58" fmla="*/ 240 w 3888"/>
              <a:gd name="T59" fmla="*/ 990 h 1182"/>
              <a:gd name="T60" fmla="*/ 48 w 3888"/>
              <a:gd name="T61" fmla="*/ 846 h 1182"/>
              <a:gd name="T62" fmla="*/ 0 w 3888"/>
              <a:gd name="T63" fmla="*/ 606 h 1182"/>
              <a:gd name="T64" fmla="*/ 56 w 3888"/>
              <a:gd name="T65" fmla="*/ 510 h 1182"/>
              <a:gd name="T66" fmla="*/ 144 w 3888"/>
              <a:gd name="T67" fmla="*/ 414 h 118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888"/>
              <a:gd name="T103" fmla="*/ 0 h 1182"/>
              <a:gd name="T104" fmla="*/ 3888 w 3888"/>
              <a:gd name="T105" fmla="*/ 1182 h 118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888" h="1182">
                <a:moveTo>
                  <a:pt x="96" y="462"/>
                </a:moveTo>
                <a:lnTo>
                  <a:pt x="288" y="318"/>
                </a:lnTo>
                <a:lnTo>
                  <a:pt x="624" y="270"/>
                </a:lnTo>
                <a:lnTo>
                  <a:pt x="804" y="156"/>
                </a:lnTo>
                <a:lnTo>
                  <a:pt x="1086" y="12"/>
                </a:lnTo>
                <a:lnTo>
                  <a:pt x="1398" y="18"/>
                </a:lnTo>
                <a:lnTo>
                  <a:pt x="1800" y="0"/>
                </a:lnTo>
                <a:lnTo>
                  <a:pt x="2220" y="18"/>
                </a:lnTo>
                <a:lnTo>
                  <a:pt x="2568" y="18"/>
                </a:lnTo>
                <a:lnTo>
                  <a:pt x="2850" y="108"/>
                </a:lnTo>
                <a:lnTo>
                  <a:pt x="3006" y="162"/>
                </a:lnTo>
                <a:lnTo>
                  <a:pt x="3216" y="234"/>
                </a:lnTo>
                <a:lnTo>
                  <a:pt x="3456" y="270"/>
                </a:lnTo>
                <a:lnTo>
                  <a:pt x="3744" y="462"/>
                </a:lnTo>
                <a:lnTo>
                  <a:pt x="3840" y="558"/>
                </a:lnTo>
                <a:lnTo>
                  <a:pt x="3888" y="750"/>
                </a:lnTo>
                <a:lnTo>
                  <a:pt x="3888" y="846"/>
                </a:lnTo>
                <a:lnTo>
                  <a:pt x="3792" y="990"/>
                </a:lnTo>
                <a:lnTo>
                  <a:pt x="3696" y="990"/>
                </a:lnTo>
                <a:lnTo>
                  <a:pt x="3552" y="1038"/>
                </a:lnTo>
                <a:lnTo>
                  <a:pt x="3312" y="1086"/>
                </a:lnTo>
                <a:lnTo>
                  <a:pt x="2976" y="1182"/>
                </a:lnTo>
                <a:lnTo>
                  <a:pt x="2736" y="1182"/>
                </a:lnTo>
                <a:lnTo>
                  <a:pt x="2448" y="1134"/>
                </a:lnTo>
                <a:lnTo>
                  <a:pt x="2160" y="1134"/>
                </a:lnTo>
                <a:lnTo>
                  <a:pt x="1872" y="1134"/>
                </a:lnTo>
                <a:lnTo>
                  <a:pt x="1440" y="1182"/>
                </a:lnTo>
                <a:lnTo>
                  <a:pt x="960" y="1182"/>
                </a:lnTo>
                <a:lnTo>
                  <a:pt x="576" y="1038"/>
                </a:lnTo>
                <a:lnTo>
                  <a:pt x="240" y="990"/>
                </a:lnTo>
                <a:lnTo>
                  <a:pt x="48" y="846"/>
                </a:lnTo>
                <a:lnTo>
                  <a:pt x="0" y="606"/>
                </a:lnTo>
                <a:lnTo>
                  <a:pt x="56" y="510"/>
                </a:lnTo>
                <a:lnTo>
                  <a:pt x="144" y="41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008" name="Freeform 16"/>
          <p:cNvSpPr>
            <a:spLocks/>
          </p:cNvSpPr>
          <p:nvPr/>
        </p:nvSpPr>
        <p:spPr bwMode="auto">
          <a:xfrm>
            <a:off x="1676400" y="2790825"/>
            <a:ext cx="6172200" cy="2085975"/>
          </a:xfrm>
          <a:custGeom>
            <a:avLst/>
            <a:gdLst>
              <a:gd name="T0" fmla="*/ 96 w 3888"/>
              <a:gd name="T1" fmla="*/ 594 h 1314"/>
              <a:gd name="T2" fmla="*/ 288 w 3888"/>
              <a:gd name="T3" fmla="*/ 450 h 1314"/>
              <a:gd name="T4" fmla="*/ 624 w 3888"/>
              <a:gd name="T5" fmla="*/ 402 h 1314"/>
              <a:gd name="T6" fmla="*/ 804 w 3888"/>
              <a:gd name="T7" fmla="*/ 288 h 1314"/>
              <a:gd name="T8" fmla="*/ 1086 w 3888"/>
              <a:gd name="T9" fmla="*/ 144 h 1314"/>
              <a:gd name="T10" fmla="*/ 1356 w 3888"/>
              <a:gd name="T11" fmla="*/ 60 h 1314"/>
              <a:gd name="T12" fmla="*/ 1416 w 3888"/>
              <a:gd name="T13" fmla="*/ 0 h 1314"/>
              <a:gd name="T14" fmla="*/ 1614 w 3888"/>
              <a:gd name="T15" fmla="*/ 0 h 1314"/>
              <a:gd name="T16" fmla="*/ 1884 w 3888"/>
              <a:gd name="T17" fmla="*/ 6 h 1314"/>
              <a:gd name="T18" fmla="*/ 2130 w 3888"/>
              <a:gd name="T19" fmla="*/ 6 h 1314"/>
              <a:gd name="T20" fmla="*/ 2316 w 3888"/>
              <a:gd name="T21" fmla="*/ 6 h 1314"/>
              <a:gd name="T22" fmla="*/ 2568 w 3888"/>
              <a:gd name="T23" fmla="*/ 150 h 1314"/>
              <a:gd name="T24" fmla="*/ 2850 w 3888"/>
              <a:gd name="T25" fmla="*/ 240 h 1314"/>
              <a:gd name="T26" fmla="*/ 3006 w 3888"/>
              <a:gd name="T27" fmla="*/ 294 h 1314"/>
              <a:gd name="T28" fmla="*/ 3216 w 3888"/>
              <a:gd name="T29" fmla="*/ 366 h 1314"/>
              <a:gd name="T30" fmla="*/ 3456 w 3888"/>
              <a:gd name="T31" fmla="*/ 402 h 1314"/>
              <a:gd name="T32" fmla="*/ 3744 w 3888"/>
              <a:gd name="T33" fmla="*/ 594 h 1314"/>
              <a:gd name="T34" fmla="*/ 3840 w 3888"/>
              <a:gd name="T35" fmla="*/ 690 h 1314"/>
              <a:gd name="T36" fmla="*/ 3888 w 3888"/>
              <a:gd name="T37" fmla="*/ 882 h 1314"/>
              <a:gd name="T38" fmla="*/ 3888 w 3888"/>
              <a:gd name="T39" fmla="*/ 978 h 1314"/>
              <a:gd name="T40" fmla="*/ 3792 w 3888"/>
              <a:gd name="T41" fmla="*/ 1122 h 1314"/>
              <a:gd name="T42" fmla="*/ 3696 w 3888"/>
              <a:gd name="T43" fmla="*/ 1122 h 1314"/>
              <a:gd name="T44" fmla="*/ 3552 w 3888"/>
              <a:gd name="T45" fmla="*/ 1170 h 1314"/>
              <a:gd name="T46" fmla="*/ 3312 w 3888"/>
              <a:gd name="T47" fmla="*/ 1218 h 1314"/>
              <a:gd name="T48" fmla="*/ 2976 w 3888"/>
              <a:gd name="T49" fmla="*/ 1314 h 1314"/>
              <a:gd name="T50" fmla="*/ 2736 w 3888"/>
              <a:gd name="T51" fmla="*/ 1314 h 1314"/>
              <a:gd name="T52" fmla="*/ 2448 w 3888"/>
              <a:gd name="T53" fmla="*/ 1266 h 1314"/>
              <a:gd name="T54" fmla="*/ 2160 w 3888"/>
              <a:gd name="T55" fmla="*/ 1266 h 1314"/>
              <a:gd name="T56" fmla="*/ 1872 w 3888"/>
              <a:gd name="T57" fmla="*/ 1266 h 1314"/>
              <a:gd name="T58" fmla="*/ 1440 w 3888"/>
              <a:gd name="T59" fmla="*/ 1314 h 1314"/>
              <a:gd name="T60" fmla="*/ 960 w 3888"/>
              <a:gd name="T61" fmla="*/ 1314 h 1314"/>
              <a:gd name="T62" fmla="*/ 576 w 3888"/>
              <a:gd name="T63" fmla="*/ 1170 h 1314"/>
              <a:gd name="T64" fmla="*/ 240 w 3888"/>
              <a:gd name="T65" fmla="*/ 1122 h 1314"/>
              <a:gd name="T66" fmla="*/ 48 w 3888"/>
              <a:gd name="T67" fmla="*/ 978 h 1314"/>
              <a:gd name="T68" fmla="*/ 0 w 3888"/>
              <a:gd name="T69" fmla="*/ 738 h 1314"/>
              <a:gd name="T70" fmla="*/ 56 w 3888"/>
              <a:gd name="T71" fmla="*/ 642 h 1314"/>
              <a:gd name="T72" fmla="*/ 144 w 3888"/>
              <a:gd name="T73" fmla="*/ 546 h 131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888"/>
              <a:gd name="T112" fmla="*/ 0 h 1314"/>
              <a:gd name="T113" fmla="*/ 3888 w 3888"/>
              <a:gd name="T114" fmla="*/ 1314 h 131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888" h="1314">
                <a:moveTo>
                  <a:pt x="96" y="594"/>
                </a:moveTo>
                <a:lnTo>
                  <a:pt x="288" y="450"/>
                </a:lnTo>
                <a:lnTo>
                  <a:pt x="624" y="402"/>
                </a:lnTo>
                <a:lnTo>
                  <a:pt x="804" y="288"/>
                </a:lnTo>
                <a:lnTo>
                  <a:pt x="1086" y="144"/>
                </a:lnTo>
                <a:lnTo>
                  <a:pt x="1356" y="60"/>
                </a:lnTo>
                <a:lnTo>
                  <a:pt x="1416" y="0"/>
                </a:lnTo>
                <a:lnTo>
                  <a:pt x="1614" y="0"/>
                </a:lnTo>
                <a:lnTo>
                  <a:pt x="1884" y="6"/>
                </a:lnTo>
                <a:lnTo>
                  <a:pt x="2130" y="6"/>
                </a:lnTo>
                <a:lnTo>
                  <a:pt x="2316" y="6"/>
                </a:lnTo>
                <a:lnTo>
                  <a:pt x="2568" y="150"/>
                </a:lnTo>
                <a:lnTo>
                  <a:pt x="2850" y="240"/>
                </a:lnTo>
                <a:lnTo>
                  <a:pt x="3006" y="294"/>
                </a:lnTo>
                <a:lnTo>
                  <a:pt x="3216" y="366"/>
                </a:lnTo>
                <a:lnTo>
                  <a:pt x="3456" y="402"/>
                </a:lnTo>
                <a:lnTo>
                  <a:pt x="3744" y="594"/>
                </a:lnTo>
                <a:lnTo>
                  <a:pt x="3840" y="690"/>
                </a:lnTo>
                <a:lnTo>
                  <a:pt x="3888" y="882"/>
                </a:lnTo>
                <a:lnTo>
                  <a:pt x="3888" y="978"/>
                </a:lnTo>
                <a:lnTo>
                  <a:pt x="3792" y="1122"/>
                </a:lnTo>
                <a:lnTo>
                  <a:pt x="3696" y="1122"/>
                </a:lnTo>
                <a:lnTo>
                  <a:pt x="3552" y="1170"/>
                </a:lnTo>
                <a:lnTo>
                  <a:pt x="3312" y="1218"/>
                </a:lnTo>
                <a:lnTo>
                  <a:pt x="2976" y="1314"/>
                </a:lnTo>
                <a:lnTo>
                  <a:pt x="2736" y="1314"/>
                </a:lnTo>
                <a:lnTo>
                  <a:pt x="2448" y="1266"/>
                </a:lnTo>
                <a:lnTo>
                  <a:pt x="2160" y="1266"/>
                </a:lnTo>
                <a:lnTo>
                  <a:pt x="1872" y="1266"/>
                </a:lnTo>
                <a:lnTo>
                  <a:pt x="1440" y="1314"/>
                </a:lnTo>
                <a:lnTo>
                  <a:pt x="960" y="1314"/>
                </a:lnTo>
                <a:lnTo>
                  <a:pt x="576" y="1170"/>
                </a:lnTo>
                <a:lnTo>
                  <a:pt x="240" y="1122"/>
                </a:lnTo>
                <a:lnTo>
                  <a:pt x="48" y="978"/>
                </a:lnTo>
                <a:lnTo>
                  <a:pt x="0" y="738"/>
                </a:lnTo>
                <a:lnTo>
                  <a:pt x="56" y="642"/>
                </a:lnTo>
                <a:lnTo>
                  <a:pt x="144" y="54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009" name="Freeform 17"/>
          <p:cNvSpPr>
            <a:spLocks/>
          </p:cNvSpPr>
          <p:nvPr/>
        </p:nvSpPr>
        <p:spPr bwMode="auto">
          <a:xfrm>
            <a:off x="1676400" y="2362200"/>
            <a:ext cx="6172200" cy="2543175"/>
          </a:xfrm>
          <a:custGeom>
            <a:avLst/>
            <a:gdLst>
              <a:gd name="T0" fmla="*/ 96 w 3888"/>
              <a:gd name="T1" fmla="*/ 882 h 1602"/>
              <a:gd name="T2" fmla="*/ 288 w 3888"/>
              <a:gd name="T3" fmla="*/ 738 h 1602"/>
              <a:gd name="T4" fmla="*/ 624 w 3888"/>
              <a:gd name="T5" fmla="*/ 690 h 1602"/>
              <a:gd name="T6" fmla="*/ 804 w 3888"/>
              <a:gd name="T7" fmla="*/ 576 h 1602"/>
              <a:gd name="T8" fmla="*/ 906 w 3888"/>
              <a:gd name="T9" fmla="*/ 474 h 1602"/>
              <a:gd name="T10" fmla="*/ 936 w 3888"/>
              <a:gd name="T11" fmla="*/ 354 h 1602"/>
              <a:gd name="T12" fmla="*/ 882 w 3888"/>
              <a:gd name="T13" fmla="*/ 270 h 1602"/>
              <a:gd name="T14" fmla="*/ 834 w 3888"/>
              <a:gd name="T15" fmla="*/ 186 h 1602"/>
              <a:gd name="T16" fmla="*/ 672 w 3888"/>
              <a:gd name="T17" fmla="*/ 138 h 1602"/>
              <a:gd name="T18" fmla="*/ 552 w 3888"/>
              <a:gd name="T19" fmla="*/ 0 h 1602"/>
              <a:gd name="T20" fmla="*/ 3126 w 3888"/>
              <a:gd name="T21" fmla="*/ 24 h 1602"/>
              <a:gd name="T22" fmla="*/ 3006 w 3888"/>
              <a:gd name="T23" fmla="*/ 96 h 1602"/>
              <a:gd name="T24" fmla="*/ 2856 w 3888"/>
              <a:gd name="T25" fmla="*/ 210 h 1602"/>
              <a:gd name="T26" fmla="*/ 2802 w 3888"/>
              <a:gd name="T27" fmla="*/ 336 h 1602"/>
              <a:gd name="T28" fmla="*/ 2790 w 3888"/>
              <a:gd name="T29" fmla="*/ 426 h 1602"/>
              <a:gd name="T30" fmla="*/ 2850 w 3888"/>
              <a:gd name="T31" fmla="*/ 528 h 1602"/>
              <a:gd name="T32" fmla="*/ 3006 w 3888"/>
              <a:gd name="T33" fmla="*/ 582 h 1602"/>
              <a:gd name="T34" fmla="*/ 3216 w 3888"/>
              <a:gd name="T35" fmla="*/ 654 h 1602"/>
              <a:gd name="T36" fmla="*/ 3456 w 3888"/>
              <a:gd name="T37" fmla="*/ 690 h 1602"/>
              <a:gd name="T38" fmla="*/ 3744 w 3888"/>
              <a:gd name="T39" fmla="*/ 882 h 1602"/>
              <a:gd name="T40" fmla="*/ 3840 w 3888"/>
              <a:gd name="T41" fmla="*/ 978 h 1602"/>
              <a:gd name="T42" fmla="*/ 3888 w 3888"/>
              <a:gd name="T43" fmla="*/ 1170 h 1602"/>
              <a:gd name="T44" fmla="*/ 3888 w 3888"/>
              <a:gd name="T45" fmla="*/ 1266 h 1602"/>
              <a:gd name="T46" fmla="*/ 3792 w 3888"/>
              <a:gd name="T47" fmla="*/ 1410 h 1602"/>
              <a:gd name="T48" fmla="*/ 3696 w 3888"/>
              <a:gd name="T49" fmla="*/ 1410 h 1602"/>
              <a:gd name="T50" fmla="*/ 3552 w 3888"/>
              <a:gd name="T51" fmla="*/ 1458 h 1602"/>
              <a:gd name="T52" fmla="*/ 3312 w 3888"/>
              <a:gd name="T53" fmla="*/ 1506 h 1602"/>
              <a:gd name="T54" fmla="*/ 2976 w 3888"/>
              <a:gd name="T55" fmla="*/ 1602 h 1602"/>
              <a:gd name="T56" fmla="*/ 2736 w 3888"/>
              <a:gd name="T57" fmla="*/ 1602 h 1602"/>
              <a:gd name="T58" fmla="*/ 2448 w 3888"/>
              <a:gd name="T59" fmla="*/ 1554 h 1602"/>
              <a:gd name="T60" fmla="*/ 2160 w 3888"/>
              <a:gd name="T61" fmla="*/ 1554 h 1602"/>
              <a:gd name="T62" fmla="*/ 1872 w 3888"/>
              <a:gd name="T63" fmla="*/ 1554 h 1602"/>
              <a:gd name="T64" fmla="*/ 1440 w 3888"/>
              <a:gd name="T65" fmla="*/ 1602 h 1602"/>
              <a:gd name="T66" fmla="*/ 960 w 3888"/>
              <a:gd name="T67" fmla="*/ 1602 h 1602"/>
              <a:gd name="T68" fmla="*/ 576 w 3888"/>
              <a:gd name="T69" fmla="*/ 1458 h 1602"/>
              <a:gd name="T70" fmla="*/ 240 w 3888"/>
              <a:gd name="T71" fmla="*/ 1410 h 1602"/>
              <a:gd name="T72" fmla="*/ 48 w 3888"/>
              <a:gd name="T73" fmla="*/ 1266 h 1602"/>
              <a:gd name="T74" fmla="*/ 0 w 3888"/>
              <a:gd name="T75" fmla="*/ 1026 h 1602"/>
              <a:gd name="T76" fmla="*/ 56 w 3888"/>
              <a:gd name="T77" fmla="*/ 930 h 1602"/>
              <a:gd name="T78" fmla="*/ 144 w 3888"/>
              <a:gd name="T79" fmla="*/ 834 h 160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888"/>
              <a:gd name="T121" fmla="*/ 0 h 1602"/>
              <a:gd name="T122" fmla="*/ 3888 w 3888"/>
              <a:gd name="T123" fmla="*/ 1602 h 160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888" h="1602">
                <a:moveTo>
                  <a:pt x="96" y="882"/>
                </a:moveTo>
                <a:lnTo>
                  <a:pt x="288" y="738"/>
                </a:lnTo>
                <a:lnTo>
                  <a:pt x="624" y="690"/>
                </a:lnTo>
                <a:lnTo>
                  <a:pt x="804" y="576"/>
                </a:lnTo>
                <a:lnTo>
                  <a:pt x="906" y="474"/>
                </a:lnTo>
                <a:lnTo>
                  <a:pt x="936" y="354"/>
                </a:lnTo>
                <a:lnTo>
                  <a:pt x="882" y="270"/>
                </a:lnTo>
                <a:lnTo>
                  <a:pt x="834" y="186"/>
                </a:lnTo>
                <a:lnTo>
                  <a:pt x="672" y="138"/>
                </a:lnTo>
                <a:lnTo>
                  <a:pt x="552" y="0"/>
                </a:lnTo>
                <a:lnTo>
                  <a:pt x="3126" y="24"/>
                </a:lnTo>
                <a:lnTo>
                  <a:pt x="3006" y="96"/>
                </a:lnTo>
                <a:lnTo>
                  <a:pt x="2856" y="210"/>
                </a:lnTo>
                <a:lnTo>
                  <a:pt x="2802" y="336"/>
                </a:lnTo>
                <a:lnTo>
                  <a:pt x="2790" y="426"/>
                </a:lnTo>
                <a:lnTo>
                  <a:pt x="2850" y="528"/>
                </a:lnTo>
                <a:lnTo>
                  <a:pt x="3006" y="582"/>
                </a:lnTo>
                <a:lnTo>
                  <a:pt x="3216" y="654"/>
                </a:lnTo>
                <a:lnTo>
                  <a:pt x="3456" y="690"/>
                </a:lnTo>
                <a:lnTo>
                  <a:pt x="3744" y="882"/>
                </a:lnTo>
                <a:lnTo>
                  <a:pt x="3840" y="978"/>
                </a:lnTo>
                <a:lnTo>
                  <a:pt x="3888" y="1170"/>
                </a:lnTo>
                <a:lnTo>
                  <a:pt x="3888" y="1266"/>
                </a:lnTo>
                <a:lnTo>
                  <a:pt x="3792" y="1410"/>
                </a:lnTo>
                <a:lnTo>
                  <a:pt x="3696" y="1410"/>
                </a:lnTo>
                <a:lnTo>
                  <a:pt x="3552" y="1458"/>
                </a:lnTo>
                <a:lnTo>
                  <a:pt x="3312" y="1506"/>
                </a:lnTo>
                <a:lnTo>
                  <a:pt x="2976" y="1602"/>
                </a:lnTo>
                <a:lnTo>
                  <a:pt x="2736" y="1602"/>
                </a:lnTo>
                <a:lnTo>
                  <a:pt x="2448" y="1554"/>
                </a:lnTo>
                <a:lnTo>
                  <a:pt x="2160" y="1554"/>
                </a:lnTo>
                <a:lnTo>
                  <a:pt x="1872" y="1554"/>
                </a:lnTo>
                <a:lnTo>
                  <a:pt x="1440" y="1602"/>
                </a:lnTo>
                <a:lnTo>
                  <a:pt x="960" y="1602"/>
                </a:lnTo>
                <a:lnTo>
                  <a:pt x="576" y="1458"/>
                </a:lnTo>
                <a:lnTo>
                  <a:pt x="240" y="1410"/>
                </a:lnTo>
                <a:lnTo>
                  <a:pt x="48" y="1266"/>
                </a:lnTo>
                <a:lnTo>
                  <a:pt x="0" y="1026"/>
                </a:lnTo>
                <a:lnTo>
                  <a:pt x="56" y="930"/>
                </a:lnTo>
                <a:lnTo>
                  <a:pt x="144" y="834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018" name="Freeform 26"/>
          <p:cNvSpPr>
            <a:spLocks/>
          </p:cNvSpPr>
          <p:nvPr/>
        </p:nvSpPr>
        <p:spPr bwMode="auto">
          <a:xfrm>
            <a:off x="895350" y="2200275"/>
            <a:ext cx="7610475" cy="2705100"/>
          </a:xfrm>
          <a:custGeom>
            <a:avLst/>
            <a:gdLst>
              <a:gd name="T0" fmla="*/ 0 w 4794"/>
              <a:gd name="T1" fmla="*/ 222 h 1704"/>
              <a:gd name="T2" fmla="*/ 1044 w 4794"/>
              <a:gd name="T3" fmla="*/ 102 h 1704"/>
              <a:gd name="T4" fmla="*/ 3228 w 4794"/>
              <a:gd name="T5" fmla="*/ 96 h 1704"/>
              <a:gd name="T6" fmla="*/ 4158 w 4794"/>
              <a:gd name="T7" fmla="*/ 0 h 1704"/>
              <a:gd name="T8" fmla="*/ 4794 w 4794"/>
              <a:gd name="T9" fmla="*/ 204 h 1704"/>
              <a:gd name="T10" fmla="*/ 4590 w 4794"/>
              <a:gd name="T11" fmla="*/ 432 h 1704"/>
              <a:gd name="T12" fmla="*/ 4500 w 4794"/>
              <a:gd name="T13" fmla="*/ 690 h 1704"/>
              <a:gd name="T14" fmla="*/ 4434 w 4794"/>
              <a:gd name="T15" fmla="*/ 864 h 1704"/>
              <a:gd name="T16" fmla="*/ 4404 w 4794"/>
              <a:gd name="T17" fmla="*/ 1056 h 1704"/>
              <a:gd name="T18" fmla="*/ 4380 w 4794"/>
              <a:gd name="T19" fmla="*/ 1272 h 1704"/>
              <a:gd name="T20" fmla="*/ 4380 w 4794"/>
              <a:gd name="T21" fmla="*/ 1368 h 1704"/>
              <a:gd name="T22" fmla="*/ 4284 w 4794"/>
              <a:gd name="T23" fmla="*/ 1512 h 1704"/>
              <a:gd name="T24" fmla="*/ 4188 w 4794"/>
              <a:gd name="T25" fmla="*/ 1512 h 1704"/>
              <a:gd name="T26" fmla="*/ 4044 w 4794"/>
              <a:gd name="T27" fmla="*/ 1560 h 1704"/>
              <a:gd name="T28" fmla="*/ 3804 w 4794"/>
              <a:gd name="T29" fmla="*/ 1608 h 1704"/>
              <a:gd name="T30" fmla="*/ 3468 w 4794"/>
              <a:gd name="T31" fmla="*/ 1704 h 1704"/>
              <a:gd name="T32" fmla="*/ 3228 w 4794"/>
              <a:gd name="T33" fmla="*/ 1704 h 1704"/>
              <a:gd name="T34" fmla="*/ 2940 w 4794"/>
              <a:gd name="T35" fmla="*/ 1656 h 1704"/>
              <a:gd name="T36" fmla="*/ 2652 w 4794"/>
              <a:gd name="T37" fmla="*/ 1656 h 1704"/>
              <a:gd name="T38" fmla="*/ 2364 w 4794"/>
              <a:gd name="T39" fmla="*/ 1656 h 1704"/>
              <a:gd name="T40" fmla="*/ 1932 w 4794"/>
              <a:gd name="T41" fmla="*/ 1704 h 1704"/>
              <a:gd name="T42" fmla="*/ 1452 w 4794"/>
              <a:gd name="T43" fmla="*/ 1704 h 1704"/>
              <a:gd name="T44" fmla="*/ 1068 w 4794"/>
              <a:gd name="T45" fmla="*/ 1560 h 1704"/>
              <a:gd name="T46" fmla="*/ 732 w 4794"/>
              <a:gd name="T47" fmla="*/ 1512 h 1704"/>
              <a:gd name="T48" fmla="*/ 540 w 4794"/>
              <a:gd name="T49" fmla="*/ 1368 h 1704"/>
              <a:gd name="T50" fmla="*/ 492 w 4794"/>
              <a:gd name="T51" fmla="*/ 1128 h 1704"/>
              <a:gd name="T52" fmla="*/ 426 w 4794"/>
              <a:gd name="T53" fmla="*/ 930 h 1704"/>
              <a:gd name="T54" fmla="*/ 288 w 4794"/>
              <a:gd name="T55" fmla="*/ 624 h 170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794"/>
              <a:gd name="T85" fmla="*/ 0 h 1704"/>
              <a:gd name="T86" fmla="*/ 4794 w 4794"/>
              <a:gd name="T87" fmla="*/ 1704 h 1704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794" h="1704">
                <a:moveTo>
                  <a:pt x="0" y="222"/>
                </a:moveTo>
                <a:lnTo>
                  <a:pt x="1044" y="102"/>
                </a:lnTo>
                <a:lnTo>
                  <a:pt x="3228" y="96"/>
                </a:lnTo>
                <a:lnTo>
                  <a:pt x="4158" y="0"/>
                </a:lnTo>
                <a:lnTo>
                  <a:pt x="4794" y="204"/>
                </a:lnTo>
                <a:lnTo>
                  <a:pt x="4590" y="432"/>
                </a:lnTo>
                <a:lnTo>
                  <a:pt x="4500" y="690"/>
                </a:lnTo>
                <a:lnTo>
                  <a:pt x="4434" y="864"/>
                </a:lnTo>
                <a:lnTo>
                  <a:pt x="4404" y="1056"/>
                </a:lnTo>
                <a:lnTo>
                  <a:pt x="4380" y="1272"/>
                </a:lnTo>
                <a:lnTo>
                  <a:pt x="4380" y="1368"/>
                </a:lnTo>
                <a:lnTo>
                  <a:pt x="4284" y="1512"/>
                </a:lnTo>
                <a:lnTo>
                  <a:pt x="4188" y="1512"/>
                </a:lnTo>
                <a:lnTo>
                  <a:pt x="4044" y="1560"/>
                </a:lnTo>
                <a:lnTo>
                  <a:pt x="3804" y="1608"/>
                </a:lnTo>
                <a:lnTo>
                  <a:pt x="3468" y="1704"/>
                </a:lnTo>
                <a:lnTo>
                  <a:pt x="3228" y="1704"/>
                </a:lnTo>
                <a:lnTo>
                  <a:pt x="2940" y="1656"/>
                </a:lnTo>
                <a:lnTo>
                  <a:pt x="2652" y="1656"/>
                </a:lnTo>
                <a:lnTo>
                  <a:pt x="2364" y="1656"/>
                </a:lnTo>
                <a:lnTo>
                  <a:pt x="1932" y="1704"/>
                </a:lnTo>
                <a:lnTo>
                  <a:pt x="1452" y="1704"/>
                </a:lnTo>
                <a:lnTo>
                  <a:pt x="1068" y="1560"/>
                </a:lnTo>
                <a:lnTo>
                  <a:pt x="732" y="1512"/>
                </a:lnTo>
                <a:lnTo>
                  <a:pt x="540" y="1368"/>
                </a:lnTo>
                <a:lnTo>
                  <a:pt x="492" y="1128"/>
                </a:lnTo>
                <a:lnTo>
                  <a:pt x="426" y="930"/>
                </a:lnTo>
                <a:lnTo>
                  <a:pt x="288" y="624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352800" y="2590800"/>
            <a:ext cx="2362200" cy="457200"/>
            <a:chOff x="2112" y="1632"/>
            <a:chExt cx="1488" cy="288"/>
          </a:xfrm>
        </p:grpSpPr>
        <p:grpSp>
          <p:nvGrpSpPr>
            <p:cNvPr id="30740" name="Group 20"/>
            <p:cNvGrpSpPr>
              <a:grpSpLocks/>
            </p:cNvGrpSpPr>
            <p:nvPr/>
          </p:nvGrpSpPr>
          <p:grpSpPr bwMode="auto">
            <a:xfrm>
              <a:off x="2112" y="1632"/>
              <a:ext cx="624" cy="288"/>
              <a:chOff x="2112" y="1632"/>
              <a:chExt cx="624" cy="288"/>
            </a:xfrm>
          </p:grpSpPr>
          <p:sp>
            <p:nvSpPr>
              <p:cNvPr id="30744" name="Freeform 18"/>
              <p:cNvSpPr>
                <a:spLocks/>
              </p:cNvSpPr>
              <p:nvPr/>
            </p:nvSpPr>
            <p:spPr bwMode="auto">
              <a:xfrm>
                <a:off x="2112" y="1632"/>
                <a:ext cx="624" cy="144"/>
              </a:xfrm>
              <a:custGeom>
                <a:avLst/>
                <a:gdLst>
                  <a:gd name="T0" fmla="*/ 0 w 624"/>
                  <a:gd name="T1" fmla="*/ 96 h 144"/>
                  <a:gd name="T2" fmla="*/ 48 w 624"/>
                  <a:gd name="T3" fmla="*/ 48 h 144"/>
                  <a:gd name="T4" fmla="*/ 240 w 624"/>
                  <a:gd name="T5" fmla="*/ 0 h 144"/>
                  <a:gd name="T6" fmla="*/ 384 w 624"/>
                  <a:gd name="T7" fmla="*/ 0 h 144"/>
                  <a:gd name="T8" fmla="*/ 576 w 624"/>
                  <a:gd name="T9" fmla="*/ 48 h 144"/>
                  <a:gd name="T10" fmla="*/ 624 w 624"/>
                  <a:gd name="T11" fmla="*/ 96 h 144"/>
                  <a:gd name="T12" fmla="*/ 624 w 624"/>
                  <a:gd name="T13" fmla="*/ 144 h 144"/>
                  <a:gd name="T14" fmla="*/ 0 w 624"/>
                  <a:gd name="T15" fmla="*/ 144 h 1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24"/>
                  <a:gd name="T25" fmla="*/ 0 h 144"/>
                  <a:gd name="T26" fmla="*/ 624 w 624"/>
                  <a:gd name="T27" fmla="*/ 144 h 1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24" h="144">
                    <a:moveTo>
                      <a:pt x="0" y="96"/>
                    </a:moveTo>
                    <a:lnTo>
                      <a:pt x="48" y="48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76" y="48"/>
                    </a:lnTo>
                    <a:lnTo>
                      <a:pt x="624" y="96"/>
                    </a:lnTo>
                    <a:lnTo>
                      <a:pt x="624" y="144"/>
                    </a:lnTo>
                    <a:lnTo>
                      <a:pt x="0" y="144"/>
                    </a:lnTo>
                  </a:path>
                </a:pathLst>
              </a:custGeom>
              <a:solidFill>
                <a:srgbClr val="66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Rectangle 19" descr="Horizontal brick"/>
              <p:cNvSpPr>
                <a:spLocks noChangeArrowheads="1"/>
              </p:cNvSpPr>
              <p:nvPr/>
            </p:nvSpPr>
            <p:spPr bwMode="auto">
              <a:xfrm>
                <a:off x="2112" y="1776"/>
                <a:ext cx="624" cy="144"/>
              </a:xfrm>
              <a:prstGeom prst="rect">
                <a:avLst/>
              </a:prstGeom>
              <a:pattFill prst="horzBrick">
                <a:fgClr>
                  <a:schemeClr val="tx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41" name="Group 21"/>
            <p:cNvGrpSpPr>
              <a:grpSpLocks/>
            </p:cNvGrpSpPr>
            <p:nvPr/>
          </p:nvGrpSpPr>
          <p:grpSpPr bwMode="auto">
            <a:xfrm>
              <a:off x="2976" y="1632"/>
              <a:ext cx="624" cy="288"/>
              <a:chOff x="2112" y="1632"/>
              <a:chExt cx="624" cy="288"/>
            </a:xfrm>
          </p:grpSpPr>
          <p:sp>
            <p:nvSpPr>
              <p:cNvPr id="30742" name="Freeform 22"/>
              <p:cNvSpPr>
                <a:spLocks/>
              </p:cNvSpPr>
              <p:nvPr/>
            </p:nvSpPr>
            <p:spPr bwMode="auto">
              <a:xfrm>
                <a:off x="2112" y="1632"/>
                <a:ext cx="624" cy="144"/>
              </a:xfrm>
              <a:custGeom>
                <a:avLst/>
                <a:gdLst>
                  <a:gd name="T0" fmla="*/ 0 w 624"/>
                  <a:gd name="T1" fmla="*/ 96 h 144"/>
                  <a:gd name="T2" fmla="*/ 48 w 624"/>
                  <a:gd name="T3" fmla="*/ 48 h 144"/>
                  <a:gd name="T4" fmla="*/ 240 w 624"/>
                  <a:gd name="T5" fmla="*/ 0 h 144"/>
                  <a:gd name="T6" fmla="*/ 384 w 624"/>
                  <a:gd name="T7" fmla="*/ 0 h 144"/>
                  <a:gd name="T8" fmla="*/ 576 w 624"/>
                  <a:gd name="T9" fmla="*/ 48 h 144"/>
                  <a:gd name="T10" fmla="*/ 624 w 624"/>
                  <a:gd name="T11" fmla="*/ 96 h 144"/>
                  <a:gd name="T12" fmla="*/ 624 w 624"/>
                  <a:gd name="T13" fmla="*/ 144 h 144"/>
                  <a:gd name="T14" fmla="*/ 0 w 624"/>
                  <a:gd name="T15" fmla="*/ 144 h 1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24"/>
                  <a:gd name="T25" fmla="*/ 0 h 144"/>
                  <a:gd name="T26" fmla="*/ 624 w 624"/>
                  <a:gd name="T27" fmla="*/ 144 h 1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24" h="144">
                    <a:moveTo>
                      <a:pt x="0" y="96"/>
                    </a:moveTo>
                    <a:lnTo>
                      <a:pt x="48" y="48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76" y="48"/>
                    </a:lnTo>
                    <a:lnTo>
                      <a:pt x="624" y="96"/>
                    </a:lnTo>
                    <a:lnTo>
                      <a:pt x="624" y="144"/>
                    </a:lnTo>
                    <a:lnTo>
                      <a:pt x="0" y="144"/>
                    </a:lnTo>
                  </a:path>
                </a:pathLst>
              </a:custGeom>
              <a:solidFill>
                <a:srgbClr val="66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3" name="Rectangle 23" descr="Horizontal brick"/>
              <p:cNvSpPr>
                <a:spLocks noChangeArrowheads="1"/>
              </p:cNvSpPr>
              <p:nvPr/>
            </p:nvSpPr>
            <p:spPr bwMode="auto">
              <a:xfrm>
                <a:off x="2112" y="1776"/>
                <a:ext cx="624" cy="144"/>
              </a:xfrm>
              <a:prstGeom prst="rect">
                <a:avLst/>
              </a:prstGeom>
              <a:pattFill prst="horzBrick">
                <a:fgClr>
                  <a:schemeClr val="tx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739" name="Text Box 27"/>
          <p:cNvSpPr txBox="1">
            <a:spLocks noChangeArrowheads="1"/>
          </p:cNvSpPr>
          <p:nvPr/>
        </p:nvSpPr>
        <p:spPr bwMode="auto">
          <a:xfrm>
            <a:off x="3940175" y="722313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Sinkholes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3.33333E-6 0.277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7" grpId="0" animBg="1"/>
      <p:bldP spid="85008" grpId="0" animBg="1"/>
      <p:bldP spid="85008" grpId="1" animBg="1"/>
      <p:bldP spid="85009" grpId="0" animBg="1"/>
      <p:bldP spid="85009" grpId="1" animBg="1"/>
      <p:bldP spid="850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31747" name="Text Box 13"/>
          <p:cNvSpPr txBox="1">
            <a:spLocks noChangeArrowheads="1"/>
          </p:cNvSpPr>
          <p:nvPr/>
        </p:nvSpPr>
        <p:spPr bwMode="auto">
          <a:xfrm>
            <a:off x="3200400" y="0"/>
            <a:ext cx="274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GROUND WATER</a:t>
            </a:r>
          </a:p>
        </p:txBody>
      </p:sp>
      <p:sp>
        <p:nvSpPr>
          <p:cNvPr id="31748" name="Text Box 14"/>
          <p:cNvSpPr txBox="1">
            <a:spLocks noChangeArrowheads="1"/>
          </p:cNvSpPr>
          <p:nvPr/>
        </p:nvSpPr>
        <p:spPr bwMode="auto">
          <a:xfrm>
            <a:off x="3386138" y="357188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Karst Topography</a:t>
            </a:r>
          </a:p>
        </p:txBody>
      </p:sp>
      <p:sp>
        <p:nvSpPr>
          <p:cNvPr id="31749" name="Text Box 15"/>
          <p:cNvSpPr txBox="1">
            <a:spLocks noChangeArrowheads="1"/>
          </p:cNvSpPr>
          <p:nvPr/>
        </p:nvSpPr>
        <p:spPr bwMode="auto">
          <a:xfrm>
            <a:off x="3940175" y="722313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Sinkholes</a:t>
            </a:r>
          </a:p>
        </p:txBody>
      </p:sp>
      <p:grpSp>
        <p:nvGrpSpPr>
          <p:cNvPr id="31750" name="Group 38"/>
          <p:cNvGrpSpPr>
            <a:grpSpLocks/>
          </p:cNvGrpSpPr>
          <p:nvPr/>
        </p:nvGrpSpPr>
        <p:grpSpPr bwMode="auto">
          <a:xfrm>
            <a:off x="228600" y="1471613"/>
            <a:ext cx="2443163" cy="4351337"/>
            <a:chOff x="144" y="1440"/>
            <a:chExt cx="1539" cy="2693"/>
          </a:xfrm>
        </p:grpSpPr>
        <p:pic>
          <p:nvPicPr>
            <p:cNvPr id="31761" name="Picture 24" descr="phot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" y="1440"/>
              <a:ext cx="1514" cy="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2" name="Text Box 29"/>
            <p:cNvSpPr txBox="1">
              <a:spLocks noChangeArrowheads="1"/>
            </p:cNvSpPr>
            <p:nvPr/>
          </p:nvSpPr>
          <p:spPr bwMode="auto">
            <a:xfrm>
              <a:off x="144" y="3888"/>
              <a:ext cx="1539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St. Petersburg, FL 2002</a:t>
              </a:r>
            </a:p>
          </p:txBody>
        </p:sp>
      </p:grpSp>
      <p:grpSp>
        <p:nvGrpSpPr>
          <p:cNvPr id="31751" name="Group 42"/>
          <p:cNvGrpSpPr>
            <a:grpSpLocks/>
          </p:cNvGrpSpPr>
          <p:nvPr/>
        </p:nvGrpSpPr>
        <p:grpSpPr bwMode="auto">
          <a:xfrm>
            <a:off x="2813050" y="1447800"/>
            <a:ext cx="3581400" cy="4375150"/>
            <a:chOff x="1776" y="912"/>
            <a:chExt cx="2256" cy="2756"/>
          </a:xfrm>
        </p:grpSpPr>
        <p:grpSp>
          <p:nvGrpSpPr>
            <p:cNvPr id="31755" name="Group 41"/>
            <p:cNvGrpSpPr>
              <a:grpSpLocks/>
            </p:cNvGrpSpPr>
            <p:nvPr/>
          </p:nvGrpSpPr>
          <p:grpSpPr bwMode="auto">
            <a:xfrm>
              <a:off x="1776" y="2160"/>
              <a:ext cx="2256" cy="1508"/>
              <a:chOff x="1776" y="2160"/>
              <a:chExt cx="2256" cy="1508"/>
            </a:xfrm>
          </p:grpSpPr>
          <p:pic>
            <p:nvPicPr>
              <p:cNvPr id="31759" name="Picture 18" descr="sinkhole MD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76" y="2160"/>
                <a:ext cx="2256" cy="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760" name="Text Box 28"/>
              <p:cNvSpPr txBox="1">
                <a:spLocks noChangeArrowheads="1"/>
              </p:cNvSpPr>
              <p:nvPr/>
            </p:nvSpPr>
            <p:spPr bwMode="auto">
              <a:xfrm>
                <a:off x="2263" y="3456"/>
                <a:ext cx="128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Frederick, MD 1995</a:t>
                </a:r>
              </a:p>
            </p:txBody>
          </p:sp>
        </p:grpSp>
        <p:grpSp>
          <p:nvGrpSpPr>
            <p:cNvPr id="31756" name="Group 40"/>
            <p:cNvGrpSpPr>
              <a:grpSpLocks/>
            </p:cNvGrpSpPr>
            <p:nvPr/>
          </p:nvGrpSpPr>
          <p:grpSpPr bwMode="auto">
            <a:xfrm>
              <a:off x="1776" y="912"/>
              <a:ext cx="2256" cy="1220"/>
              <a:chOff x="1776" y="912"/>
              <a:chExt cx="2256" cy="1220"/>
            </a:xfrm>
          </p:grpSpPr>
          <p:pic>
            <p:nvPicPr>
              <p:cNvPr id="31757" name="Picture 19" descr="Shen sinkhol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76" y="912"/>
                <a:ext cx="2256" cy="1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758" name="Text Box 30"/>
              <p:cNvSpPr txBox="1">
                <a:spLocks noChangeArrowheads="1"/>
              </p:cNvSpPr>
              <p:nvPr/>
            </p:nvSpPr>
            <p:spPr bwMode="auto">
              <a:xfrm>
                <a:off x="2135" y="1920"/>
                <a:ext cx="153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Shenandoah Valley, VA</a:t>
                </a:r>
              </a:p>
            </p:txBody>
          </p:sp>
        </p:grpSp>
      </p:grpSp>
      <p:grpSp>
        <p:nvGrpSpPr>
          <p:cNvPr id="31752" name="Group 43"/>
          <p:cNvGrpSpPr>
            <a:grpSpLocks/>
          </p:cNvGrpSpPr>
          <p:nvPr/>
        </p:nvGrpSpPr>
        <p:grpSpPr bwMode="auto">
          <a:xfrm>
            <a:off x="6545263" y="1463675"/>
            <a:ext cx="2374900" cy="4359275"/>
            <a:chOff x="4123" y="922"/>
            <a:chExt cx="1496" cy="2746"/>
          </a:xfrm>
        </p:grpSpPr>
        <p:pic>
          <p:nvPicPr>
            <p:cNvPr id="31753" name="Picture 35" descr="fig2"/>
            <p:cNvPicPr>
              <a:picLocks noChangeAspect="1" noChangeArrowheads="1"/>
            </p:cNvPicPr>
            <p:nvPr/>
          </p:nvPicPr>
          <p:blipFill>
            <a:blip r:embed="rId5" cstate="print"/>
            <a:srcRect r="59741"/>
            <a:stretch>
              <a:fillRect/>
            </a:stretch>
          </p:blipFill>
          <p:spPr bwMode="auto">
            <a:xfrm>
              <a:off x="4123" y="922"/>
              <a:ext cx="1496" cy="2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4" name="Text Box 37"/>
            <p:cNvSpPr txBox="1">
              <a:spLocks noChangeArrowheads="1"/>
            </p:cNvSpPr>
            <p:nvPr/>
          </p:nvSpPr>
          <p:spPr bwMode="auto">
            <a:xfrm>
              <a:off x="4304" y="3456"/>
              <a:ext cx="11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Barren River, KY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4" descr="chapter9_wpsinkhole"/>
          <p:cNvPicPr>
            <a:picLocks noChangeAspect="1" noChangeArrowheads="1"/>
          </p:cNvPicPr>
          <p:nvPr/>
        </p:nvPicPr>
        <p:blipFill>
          <a:blip r:embed="rId2" cstate="print"/>
          <a:srcRect l="4286" t="10056" r="12000" b="15083"/>
          <a:stretch>
            <a:fillRect/>
          </a:stretch>
        </p:blipFill>
        <p:spPr bwMode="auto">
          <a:xfrm>
            <a:off x="5867400" y="2351088"/>
            <a:ext cx="30162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3200400" y="0"/>
            <a:ext cx="274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GROUND WATER</a:t>
            </a: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3386138" y="357188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Karst Topography</a:t>
            </a: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3540125" y="722313"/>
            <a:ext cx="206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Florida sinkholes</a:t>
            </a:r>
          </a:p>
        </p:txBody>
      </p:sp>
      <p:grpSp>
        <p:nvGrpSpPr>
          <p:cNvPr id="32775" name="Group 50"/>
          <p:cNvGrpSpPr>
            <a:grpSpLocks/>
          </p:cNvGrpSpPr>
          <p:nvPr/>
        </p:nvGrpSpPr>
        <p:grpSpPr bwMode="auto">
          <a:xfrm>
            <a:off x="304800" y="228600"/>
            <a:ext cx="5410200" cy="6267450"/>
            <a:chOff x="192" y="144"/>
            <a:chExt cx="3408" cy="3948"/>
          </a:xfrm>
        </p:grpSpPr>
        <p:grpSp>
          <p:nvGrpSpPr>
            <p:cNvPr id="32791" name="Group 20"/>
            <p:cNvGrpSpPr>
              <a:grpSpLocks/>
            </p:cNvGrpSpPr>
            <p:nvPr/>
          </p:nvGrpSpPr>
          <p:grpSpPr bwMode="auto">
            <a:xfrm>
              <a:off x="192" y="1344"/>
              <a:ext cx="3408" cy="2748"/>
              <a:chOff x="192" y="1200"/>
              <a:chExt cx="3408" cy="2748"/>
            </a:xfrm>
          </p:grpSpPr>
          <p:pic>
            <p:nvPicPr>
              <p:cNvPr id="32797" name="Picture 9" descr="sinkhole C FL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4667" t="18765" r="17334"/>
              <a:stretch>
                <a:fillRect/>
              </a:stretch>
            </p:blipFill>
            <p:spPr bwMode="auto">
              <a:xfrm>
                <a:off x="192" y="1200"/>
                <a:ext cx="3408" cy="2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8" name="Rectangle 14"/>
              <p:cNvSpPr>
                <a:spLocks noChangeArrowheads="1"/>
              </p:cNvSpPr>
              <p:nvPr/>
            </p:nvSpPr>
            <p:spPr bwMode="auto">
              <a:xfrm>
                <a:off x="192" y="1200"/>
                <a:ext cx="3408" cy="2736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792" name="Group 22"/>
            <p:cNvGrpSpPr>
              <a:grpSpLocks/>
            </p:cNvGrpSpPr>
            <p:nvPr/>
          </p:nvGrpSpPr>
          <p:grpSpPr bwMode="auto">
            <a:xfrm>
              <a:off x="624" y="144"/>
              <a:ext cx="1246" cy="1152"/>
              <a:chOff x="288" y="0"/>
              <a:chExt cx="1246" cy="1152"/>
            </a:xfrm>
          </p:grpSpPr>
          <p:pic>
            <p:nvPicPr>
              <p:cNvPr id="32795" name="Picture 13" descr="fig3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9076"/>
              <a:stretch>
                <a:fillRect/>
              </a:stretch>
            </p:blipFill>
            <p:spPr bwMode="auto">
              <a:xfrm>
                <a:off x="288" y="0"/>
                <a:ext cx="1246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6" name="Rectangle 15"/>
              <p:cNvSpPr>
                <a:spLocks noChangeArrowheads="1"/>
              </p:cNvSpPr>
              <p:nvPr/>
            </p:nvSpPr>
            <p:spPr bwMode="auto">
              <a:xfrm>
                <a:off x="1056" y="480"/>
                <a:ext cx="432" cy="384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793" name="Line 16"/>
            <p:cNvSpPr>
              <a:spLocks noChangeShapeType="1"/>
            </p:cNvSpPr>
            <p:nvPr/>
          </p:nvSpPr>
          <p:spPr bwMode="auto">
            <a:xfrm flipV="1">
              <a:off x="192" y="624"/>
              <a:ext cx="1200" cy="72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4" name="Line 17"/>
            <p:cNvSpPr>
              <a:spLocks noChangeShapeType="1"/>
            </p:cNvSpPr>
            <p:nvPr/>
          </p:nvSpPr>
          <p:spPr bwMode="auto">
            <a:xfrm>
              <a:off x="1824" y="624"/>
              <a:ext cx="1776" cy="72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6" name="Text Box 31"/>
          <p:cNvSpPr txBox="1">
            <a:spLocks noChangeArrowheads="1"/>
          </p:cNvSpPr>
          <p:nvPr/>
        </p:nvSpPr>
        <p:spPr bwMode="auto">
          <a:xfrm>
            <a:off x="6324600" y="381000"/>
            <a:ext cx="218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Winter Park, FL 1981</a:t>
            </a:r>
          </a:p>
        </p:txBody>
      </p: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5867400" y="685800"/>
            <a:ext cx="2994025" cy="3276600"/>
            <a:chOff x="3696" y="432"/>
            <a:chExt cx="1886" cy="2064"/>
          </a:xfrm>
        </p:grpSpPr>
        <p:grpSp>
          <p:nvGrpSpPr>
            <p:cNvPr id="32785" name="Group 54"/>
            <p:cNvGrpSpPr>
              <a:grpSpLocks/>
            </p:cNvGrpSpPr>
            <p:nvPr/>
          </p:nvGrpSpPr>
          <p:grpSpPr bwMode="auto">
            <a:xfrm>
              <a:off x="3710" y="432"/>
              <a:ext cx="1872" cy="1200"/>
              <a:chOff x="3696" y="432"/>
              <a:chExt cx="1872" cy="1200"/>
            </a:xfrm>
          </p:grpSpPr>
          <p:pic>
            <p:nvPicPr>
              <p:cNvPr id="32789" name="Picture 36" descr="Sinkhole at Winter Park Florida-Sinkhole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96" y="432"/>
                <a:ext cx="1871" cy="1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0" name="Rectangle 53"/>
              <p:cNvSpPr>
                <a:spLocks noChangeArrowheads="1"/>
              </p:cNvSpPr>
              <p:nvPr/>
            </p:nvSpPr>
            <p:spPr bwMode="auto">
              <a:xfrm>
                <a:off x="3696" y="432"/>
                <a:ext cx="1872" cy="1200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786" name="AutoShape 46"/>
            <p:cNvSpPr>
              <a:spLocks noChangeArrowheads="1"/>
            </p:cNvSpPr>
            <p:nvPr/>
          </p:nvSpPr>
          <p:spPr bwMode="auto">
            <a:xfrm>
              <a:off x="4416" y="1920"/>
              <a:ext cx="912" cy="576"/>
            </a:xfrm>
            <a:prstGeom prst="parallelogram">
              <a:avLst>
                <a:gd name="adj" fmla="val 39583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7" name="Line 56"/>
            <p:cNvSpPr>
              <a:spLocks noChangeShapeType="1"/>
            </p:cNvSpPr>
            <p:nvPr/>
          </p:nvSpPr>
          <p:spPr bwMode="auto">
            <a:xfrm>
              <a:off x="3696" y="1632"/>
              <a:ext cx="720" cy="86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8" name="Line 57"/>
            <p:cNvSpPr>
              <a:spLocks noChangeShapeType="1"/>
            </p:cNvSpPr>
            <p:nvPr/>
          </p:nvSpPr>
          <p:spPr bwMode="auto">
            <a:xfrm flipV="1">
              <a:off x="5088" y="1632"/>
              <a:ext cx="480" cy="86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6172200" y="1295400"/>
            <a:ext cx="1905000" cy="1543050"/>
            <a:chOff x="3888" y="816"/>
            <a:chExt cx="1200" cy="972"/>
          </a:xfrm>
        </p:grpSpPr>
        <p:sp>
          <p:nvSpPr>
            <p:cNvPr id="32779" name="Rectangle 40"/>
            <p:cNvSpPr>
              <a:spLocks noChangeArrowheads="1"/>
            </p:cNvSpPr>
            <p:nvPr/>
          </p:nvSpPr>
          <p:spPr bwMode="auto">
            <a:xfrm>
              <a:off x="4752" y="816"/>
              <a:ext cx="336" cy="33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780" name="Group 55"/>
            <p:cNvGrpSpPr>
              <a:grpSpLocks/>
            </p:cNvGrpSpPr>
            <p:nvPr/>
          </p:nvGrpSpPr>
          <p:grpSpPr bwMode="auto">
            <a:xfrm>
              <a:off x="3888" y="1104"/>
              <a:ext cx="720" cy="684"/>
              <a:chOff x="3744" y="1056"/>
              <a:chExt cx="720" cy="684"/>
            </a:xfrm>
          </p:grpSpPr>
          <p:pic>
            <p:nvPicPr>
              <p:cNvPr id="32783" name="Picture 38" descr="Sinkhole at Winter Park Florida-Sinkhole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5833" t="33072" r="27499" b="42186"/>
              <a:stretch>
                <a:fillRect/>
              </a:stretch>
            </p:blipFill>
            <p:spPr bwMode="auto">
              <a:xfrm>
                <a:off x="3744" y="1056"/>
                <a:ext cx="720" cy="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84" name="Rectangle 41"/>
              <p:cNvSpPr>
                <a:spLocks noChangeArrowheads="1"/>
              </p:cNvSpPr>
              <p:nvPr/>
            </p:nvSpPr>
            <p:spPr bwMode="auto">
              <a:xfrm>
                <a:off x="3744" y="1056"/>
                <a:ext cx="720" cy="672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781" name="Line 44"/>
            <p:cNvSpPr>
              <a:spLocks noChangeShapeType="1"/>
            </p:cNvSpPr>
            <p:nvPr/>
          </p:nvSpPr>
          <p:spPr bwMode="auto">
            <a:xfrm flipV="1">
              <a:off x="3888" y="816"/>
              <a:ext cx="864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2" name="Line 45"/>
            <p:cNvSpPr>
              <a:spLocks noChangeShapeType="1"/>
            </p:cNvSpPr>
            <p:nvPr/>
          </p:nvSpPr>
          <p:spPr bwMode="auto">
            <a:xfrm flipV="1">
              <a:off x="4608" y="1152"/>
              <a:ext cx="480" cy="62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200400" y="0"/>
            <a:ext cx="274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GROUND WATER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386138" y="357188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Karst Topography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679825" y="722313"/>
            <a:ext cx="178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Natural Tunnel</a:t>
            </a:r>
          </a:p>
        </p:txBody>
      </p:sp>
      <p:grpSp>
        <p:nvGrpSpPr>
          <p:cNvPr id="33798" name="Group 16"/>
          <p:cNvGrpSpPr>
            <a:grpSpLocks/>
          </p:cNvGrpSpPr>
          <p:nvPr/>
        </p:nvGrpSpPr>
        <p:grpSpPr bwMode="auto">
          <a:xfrm>
            <a:off x="5768975" y="1360488"/>
            <a:ext cx="4229100" cy="0"/>
            <a:chOff x="0" y="0"/>
            <a:chExt cx="2664" cy="0"/>
          </a:xfrm>
        </p:grpSpPr>
        <p:sp>
          <p:nvSpPr>
            <p:cNvPr id="3380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2664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3802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2664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33799" name="Picture 24" descr="n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225" y="1447800"/>
            <a:ext cx="6561138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8" name="Picture 26" descr="8a_new"/>
          <p:cNvPicPr>
            <a:picLocks noChangeAspect="1" noChangeArrowheads="1"/>
          </p:cNvPicPr>
          <p:nvPr/>
        </p:nvPicPr>
        <p:blipFill>
          <a:blip r:embed="rId3" cstate="print"/>
          <a:srcRect l="3334" t="3529" r="3334" b="3586"/>
          <a:stretch>
            <a:fillRect/>
          </a:stretch>
        </p:blipFill>
        <p:spPr bwMode="auto">
          <a:xfrm>
            <a:off x="4648200" y="1676400"/>
            <a:ext cx="29495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200400" y="0"/>
            <a:ext cx="274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GROUND WATER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386138" y="357188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Karst Topography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692525" y="72231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Natural Bridge</a:t>
            </a:r>
          </a:p>
        </p:txBody>
      </p:sp>
      <p:grpSp>
        <p:nvGrpSpPr>
          <p:cNvPr id="34822" name="Group 6"/>
          <p:cNvGrpSpPr>
            <a:grpSpLocks/>
          </p:cNvGrpSpPr>
          <p:nvPr/>
        </p:nvGrpSpPr>
        <p:grpSpPr bwMode="auto">
          <a:xfrm>
            <a:off x="5768975" y="1360488"/>
            <a:ext cx="4229100" cy="0"/>
            <a:chOff x="0" y="0"/>
            <a:chExt cx="2664" cy="0"/>
          </a:xfrm>
        </p:grpSpPr>
        <p:sp>
          <p:nvSpPr>
            <p:cNvPr id="34824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664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5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664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34823" name="Picture 18" descr="pk268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325" y="1279525"/>
            <a:ext cx="39433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738563" y="373063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Degradation</a:t>
            </a: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35845" name="Picture 11" descr="beaver_dragging_aspen_branch"/>
          <p:cNvPicPr>
            <a:picLocks noChangeAspect="1" noChangeArrowheads="1"/>
          </p:cNvPicPr>
          <p:nvPr/>
        </p:nvPicPr>
        <p:blipFill>
          <a:blip r:embed="rId2" cstate="print"/>
          <a:srcRect t="12610"/>
          <a:stretch>
            <a:fillRect/>
          </a:stretch>
        </p:blipFill>
        <p:spPr bwMode="auto">
          <a:xfrm>
            <a:off x="5867400" y="2819400"/>
            <a:ext cx="27432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3" descr="beaverpo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87438"/>
            <a:ext cx="4953000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5" descr="beaver"/>
          <p:cNvPicPr>
            <a:picLocks noChangeAspect="1" noChangeArrowheads="1"/>
          </p:cNvPicPr>
          <p:nvPr/>
        </p:nvPicPr>
        <p:blipFill>
          <a:blip r:embed="rId4" cstate="print"/>
          <a:srcRect b="12878"/>
          <a:stretch>
            <a:fillRect/>
          </a:stretch>
        </p:blipFill>
        <p:spPr bwMode="auto">
          <a:xfrm>
            <a:off x="5867400" y="1087438"/>
            <a:ext cx="2743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9" descr="Tom-Drained"/>
          <p:cNvPicPr>
            <a:picLocks noChangeAspect="1" noChangeArrowheads="1"/>
          </p:cNvPicPr>
          <p:nvPr/>
        </p:nvPicPr>
        <p:blipFill>
          <a:blip r:embed="rId5" cstate="print"/>
          <a:srcRect t="7413"/>
          <a:stretch>
            <a:fillRect/>
          </a:stretch>
        </p:blipFill>
        <p:spPr bwMode="auto">
          <a:xfrm>
            <a:off x="838200" y="4586288"/>
            <a:ext cx="335280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23" descr="nm_00_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572000"/>
            <a:ext cx="3505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Text Box 24"/>
          <p:cNvSpPr txBox="1">
            <a:spLocks noChangeArrowheads="1"/>
          </p:cNvSpPr>
          <p:nvPr/>
        </p:nvSpPr>
        <p:spPr bwMode="auto">
          <a:xfrm>
            <a:off x="3527425" y="68580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Raised base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738563" y="373063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Degradation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432175" y="685800"/>
            <a:ext cx="227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Lowered base level</a:t>
            </a:r>
          </a:p>
        </p:txBody>
      </p:sp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2460625" y="1143000"/>
            <a:ext cx="4222750" cy="5486400"/>
            <a:chOff x="1550" y="720"/>
            <a:chExt cx="2660" cy="3456"/>
          </a:xfrm>
        </p:grpSpPr>
        <p:pic>
          <p:nvPicPr>
            <p:cNvPr id="37927" name="Picture 20"/>
            <p:cNvPicPr>
              <a:picLocks noChangeAspect="1" noChangeArrowheads="1"/>
            </p:cNvPicPr>
            <p:nvPr/>
          </p:nvPicPr>
          <p:blipFill>
            <a:blip r:embed="rId2" cstate="print"/>
            <a:srcRect l="27000" r="24998" b="3668"/>
            <a:stretch>
              <a:fillRect/>
            </a:stretch>
          </p:blipFill>
          <p:spPr bwMode="auto">
            <a:xfrm>
              <a:off x="1550" y="720"/>
              <a:ext cx="2660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28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 l="27000" r="24998" b="3668"/>
            <a:stretch>
              <a:fillRect/>
            </a:stretch>
          </p:blipFill>
          <p:spPr bwMode="auto">
            <a:xfrm>
              <a:off x="1550" y="720"/>
              <a:ext cx="2660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9" name="Freeform 23"/>
            <p:cNvSpPr>
              <a:spLocks/>
            </p:cNvSpPr>
            <p:nvPr/>
          </p:nvSpPr>
          <p:spPr bwMode="auto">
            <a:xfrm>
              <a:off x="1938" y="720"/>
              <a:ext cx="1829" cy="1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96"/>
                </a:cxn>
                <a:cxn ang="0">
                  <a:pos x="480" y="144"/>
                </a:cxn>
                <a:cxn ang="0">
                  <a:pos x="720" y="144"/>
                </a:cxn>
                <a:cxn ang="0">
                  <a:pos x="864" y="96"/>
                </a:cxn>
                <a:cxn ang="0">
                  <a:pos x="1008" y="48"/>
                </a:cxn>
                <a:cxn ang="0">
                  <a:pos x="1104" y="96"/>
                </a:cxn>
                <a:cxn ang="0">
                  <a:pos x="1296" y="48"/>
                </a:cxn>
                <a:cxn ang="0">
                  <a:pos x="1392" y="48"/>
                </a:cxn>
                <a:cxn ang="0">
                  <a:pos x="1536" y="48"/>
                </a:cxn>
                <a:cxn ang="0">
                  <a:pos x="1584" y="0"/>
                </a:cxn>
              </a:cxnLst>
              <a:rect l="0" t="0" r="r" b="b"/>
              <a:pathLst>
                <a:path w="1584" h="144">
                  <a:moveTo>
                    <a:pt x="0" y="0"/>
                  </a:moveTo>
                  <a:lnTo>
                    <a:pt x="240" y="96"/>
                  </a:lnTo>
                  <a:lnTo>
                    <a:pt x="480" y="144"/>
                  </a:lnTo>
                  <a:lnTo>
                    <a:pt x="720" y="144"/>
                  </a:lnTo>
                  <a:lnTo>
                    <a:pt x="864" y="96"/>
                  </a:lnTo>
                  <a:lnTo>
                    <a:pt x="1008" y="48"/>
                  </a:lnTo>
                  <a:lnTo>
                    <a:pt x="1104" y="96"/>
                  </a:lnTo>
                  <a:lnTo>
                    <a:pt x="1296" y="48"/>
                  </a:lnTo>
                  <a:lnTo>
                    <a:pt x="1392" y="48"/>
                  </a:lnTo>
                  <a:lnTo>
                    <a:pt x="1536" y="48"/>
                  </a:lnTo>
                  <a:lnTo>
                    <a:pt x="1584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30" name="Freeform 24"/>
            <p:cNvSpPr>
              <a:spLocks/>
            </p:cNvSpPr>
            <p:nvPr/>
          </p:nvSpPr>
          <p:spPr bwMode="auto">
            <a:xfrm>
              <a:off x="2317" y="831"/>
              <a:ext cx="1542" cy="3176"/>
            </a:xfrm>
            <a:custGeom>
              <a:avLst/>
              <a:gdLst>
                <a:gd name="T0" fmla="*/ 536 w 1336"/>
                <a:gd name="T1" fmla="*/ 0 h 2752"/>
                <a:gd name="T2" fmla="*/ 518 w 1336"/>
                <a:gd name="T3" fmla="*/ 66 h 2752"/>
                <a:gd name="T4" fmla="*/ 440 w 1336"/>
                <a:gd name="T5" fmla="*/ 96 h 2752"/>
                <a:gd name="T6" fmla="*/ 416 w 1336"/>
                <a:gd name="T7" fmla="*/ 162 h 2752"/>
                <a:gd name="T8" fmla="*/ 344 w 1336"/>
                <a:gd name="T9" fmla="*/ 192 h 2752"/>
                <a:gd name="T10" fmla="*/ 248 w 1336"/>
                <a:gd name="T11" fmla="*/ 240 h 2752"/>
                <a:gd name="T12" fmla="*/ 200 w 1336"/>
                <a:gd name="T13" fmla="*/ 240 h 2752"/>
                <a:gd name="T14" fmla="*/ 152 w 1336"/>
                <a:gd name="T15" fmla="*/ 240 h 2752"/>
                <a:gd name="T16" fmla="*/ 86 w 1336"/>
                <a:gd name="T17" fmla="*/ 276 h 2752"/>
                <a:gd name="T18" fmla="*/ 56 w 1336"/>
                <a:gd name="T19" fmla="*/ 384 h 2752"/>
                <a:gd name="T20" fmla="*/ 38 w 1336"/>
                <a:gd name="T21" fmla="*/ 420 h 2752"/>
                <a:gd name="T22" fmla="*/ 8 w 1336"/>
                <a:gd name="T23" fmla="*/ 480 h 2752"/>
                <a:gd name="T24" fmla="*/ 8 w 1336"/>
                <a:gd name="T25" fmla="*/ 528 h 2752"/>
                <a:gd name="T26" fmla="*/ 8 w 1336"/>
                <a:gd name="T27" fmla="*/ 576 h 2752"/>
                <a:gd name="T28" fmla="*/ 56 w 1336"/>
                <a:gd name="T29" fmla="*/ 672 h 2752"/>
                <a:gd name="T30" fmla="*/ 152 w 1336"/>
                <a:gd name="T31" fmla="*/ 768 h 2752"/>
                <a:gd name="T32" fmla="*/ 227 w 1336"/>
                <a:gd name="T33" fmla="*/ 813 h 2752"/>
                <a:gd name="T34" fmla="*/ 254 w 1336"/>
                <a:gd name="T35" fmla="*/ 855 h 2752"/>
                <a:gd name="T36" fmla="*/ 296 w 1336"/>
                <a:gd name="T37" fmla="*/ 912 h 2752"/>
                <a:gd name="T38" fmla="*/ 341 w 1336"/>
                <a:gd name="T39" fmla="*/ 975 h 2752"/>
                <a:gd name="T40" fmla="*/ 383 w 1336"/>
                <a:gd name="T41" fmla="*/ 1041 h 2752"/>
                <a:gd name="T42" fmla="*/ 440 w 1336"/>
                <a:gd name="T43" fmla="*/ 1104 h 2752"/>
                <a:gd name="T44" fmla="*/ 446 w 1336"/>
                <a:gd name="T45" fmla="*/ 1188 h 2752"/>
                <a:gd name="T46" fmla="*/ 392 w 1336"/>
                <a:gd name="T47" fmla="*/ 1233 h 2752"/>
                <a:gd name="T48" fmla="*/ 350 w 1336"/>
                <a:gd name="T49" fmla="*/ 1278 h 2752"/>
                <a:gd name="T50" fmla="*/ 314 w 1336"/>
                <a:gd name="T51" fmla="*/ 1302 h 2752"/>
                <a:gd name="T52" fmla="*/ 302 w 1336"/>
                <a:gd name="T53" fmla="*/ 1362 h 2752"/>
                <a:gd name="T54" fmla="*/ 302 w 1336"/>
                <a:gd name="T55" fmla="*/ 1422 h 2752"/>
                <a:gd name="T56" fmla="*/ 281 w 1336"/>
                <a:gd name="T57" fmla="*/ 1479 h 2752"/>
                <a:gd name="T58" fmla="*/ 269 w 1336"/>
                <a:gd name="T59" fmla="*/ 1539 h 2752"/>
                <a:gd name="T60" fmla="*/ 260 w 1336"/>
                <a:gd name="T61" fmla="*/ 1608 h 2752"/>
                <a:gd name="T62" fmla="*/ 260 w 1336"/>
                <a:gd name="T63" fmla="*/ 1671 h 2752"/>
                <a:gd name="T64" fmla="*/ 260 w 1336"/>
                <a:gd name="T65" fmla="*/ 1731 h 2752"/>
                <a:gd name="T66" fmla="*/ 281 w 1336"/>
                <a:gd name="T67" fmla="*/ 1791 h 2752"/>
                <a:gd name="T68" fmla="*/ 320 w 1336"/>
                <a:gd name="T69" fmla="*/ 1857 h 2752"/>
                <a:gd name="T70" fmla="*/ 341 w 1336"/>
                <a:gd name="T71" fmla="*/ 1938 h 2752"/>
                <a:gd name="T72" fmla="*/ 368 w 1336"/>
                <a:gd name="T73" fmla="*/ 1998 h 2752"/>
                <a:gd name="T74" fmla="*/ 392 w 1336"/>
                <a:gd name="T75" fmla="*/ 2097 h 2752"/>
                <a:gd name="T76" fmla="*/ 408 w 1336"/>
                <a:gd name="T77" fmla="*/ 2152 h 2752"/>
                <a:gd name="T78" fmla="*/ 416 w 1336"/>
                <a:gd name="T79" fmla="*/ 2274 h 2752"/>
                <a:gd name="T80" fmla="*/ 408 w 1336"/>
                <a:gd name="T81" fmla="*/ 2368 h 2752"/>
                <a:gd name="T82" fmla="*/ 410 w 1336"/>
                <a:gd name="T83" fmla="*/ 2454 h 2752"/>
                <a:gd name="T84" fmla="*/ 410 w 1336"/>
                <a:gd name="T85" fmla="*/ 2514 h 2752"/>
                <a:gd name="T86" fmla="*/ 407 w 1336"/>
                <a:gd name="T87" fmla="*/ 2592 h 2752"/>
                <a:gd name="T88" fmla="*/ 410 w 1336"/>
                <a:gd name="T89" fmla="*/ 2637 h 2752"/>
                <a:gd name="T90" fmla="*/ 425 w 1336"/>
                <a:gd name="T91" fmla="*/ 2670 h 2752"/>
                <a:gd name="T92" fmla="*/ 554 w 1336"/>
                <a:gd name="T93" fmla="*/ 2703 h 2752"/>
                <a:gd name="T94" fmla="*/ 797 w 1336"/>
                <a:gd name="T95" fmla="*/ 2694 h 2752"/>
                <a:gd name="T96" fmla="*/ 1067 w 1336"/>
                <a:gd name="T97" fmla="*/ 2703 h 2752"/>
                <a:gd name="T98" fmla="*/ 1336 w 1336"/>
                <a:gd name="T99" fmla="*/ 2752 h 27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6"/>
                <a:gd name="T151" fmla="*/ 0 h 2752"/>
                <a:gd name="T152" fmla="*/ 1336 w 1336"/>
                <a:gd name="T153" fmla="*/ 2752 h 27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6" h="2752">
                  <a:moveTo>
                    <a:pt x="536" y="0"/>
                  </a:moveTo>
                  <a:cubicBezTo>
                    <a:pt x="533" y="11"/>
                    <a:pt x="534" y="50"/>
                    <a:pt x="518" y="66"/>
                  </a:cubicBezTo>
                  <a:cubicBezTo>
                    <a:pt x="502" y="82"/>
                    <a:pt x="457" y="80"/>
                    <a:pt x="440" y="96"/>
                  </a:cubicBezTo>
                  <a:cubicBezTo>
                    <a:pt x="423" y="112"/>
                    <a:pt x="432" y="146"/>
                    <a:pt x="416" y="162"/>
                  </a:cubicBezTo>
                  <a:cubicBezTo>
                    <a:pt x="400" y="178"/>
                    <a:pt x="372" y="179"/>
                    <a:pt x="344" y="192"/>
                  </a:cubicBezTo>
                  <a:cubicBezTo>
                    <a:pt x="316" y="205"/>
                    <a:pt x="272" y="232"/>
                    <a:pt x="248" y="240"/>
                  </a:cubicBezTo>
                  <a:cubicBezTo>
                    <a:pt x="224" y="248"/>
                    <a:pt x="216" y="240"/>
                    <a:pt x="200" y="240"/>
                  </a:cubicBezTo>
                  <a:cubicBezTo>
                    <a:pt x="184" y="240"/>
                    <a:pt x="171" y="234"/>
                    <a:pt x="152" y="240"/>
                  </a:cubicBezTo>
                  <a:cubicBezTo>
                    <a:pt x="133" y="246"/>
                    <a:pt x="102" y="252"/>
                    <a:pt x="86" y="276"/>
                  </a:cubicBezTo>
                  <a:cubicBezTo>
                    <a:pt x="70" y="300"/>
                    <a:pt x="64" y="360"/>
                    <a:pt x="56" y="384"/>
                  </a:cubicBezTo>
                  <a:cubicBezTo>
                    <a:pt x="48" y="408"/>
                    <a:pt x="46" y="404"/>
                    <a:pt x="38" y="420"/>
                  </a:cubicBezTo>
                  <a:cubicBezTo>
                    <a:pt x="30" y="436"/>
                    <a:pt x="13" y="462"/>
                    <a:pt x="8" y="480"/>
                  </a:cubicBezTo>
                  <a:cubicBezTo>
                    <a:pt x="3" y="498"/>
                    <a:pt x="8" y="512"/>
                    <a:pt x="8" y="528"/>
                  </a:cubicBezTo>
                  <a:cubicBezTo>
                    <a:pt x="8" y="544"/>
                    <a:pt x="0" y="552"/>
                    <a:pt x="8" y="576"/>
                  </a:cubicBezTo>
                  <a:cubicBezTo>
                    <a:pt x="16" y="600"/>
                    <a:pt x="32" y="640"/>
                    <a:pt x="56" y="672"/>
                  </a:cubicBezTo>
                  <a:cubicBezTo>
                    <a:pt x="80" y="704"/>
                    <a:pt x="124" y="745"/>
                    <a:pt x="152" y="768"/>
                  </a:cubicBezTo>
                  <a:cubicBezTo>
                    <a:pt x="180" y="791"/>
                    <a:pt x="210" y="799"/>
                    <a:pt x="227" y="813"/>
                  </a:cubicBezTo>
                  <a:cubicBezTo>
                    <a:pt x="244" y="827"/>
                    <a:pt x="242" y="838"/>
                    <a:pt x="254" y="855"/>
                  </a:cubicBezTo>
                  <a:cubicBezTo>
                    <a:pt x="266" y="872"/>
                    <a:pt x="282" y="892"/>
                    <a:pt x="296" y="912"/>
                  </a:cubicBezTo>
                  <a:cubicBezTo>
                    <a:pt x="310" y="932"/>
                    <a:pt x="327" y="954"/>
                    <a:pt x="341" y="975"/>
                  </a:cubicBezTo>
                  <a:cubicBezTo>
                    <a:pt x="355" y="996"/>
                    <a:pt x="366" y="1020"/>
                    <a:pt x="383" y="1041"/>
                  </a:cubicBezTo>
                  <a:cubicBezTo>
                    <a:pt x="400" y="1062"/>
                    <a:pt x="430" y="1080"/>
                    <a:pt x="440" y="1104"/>
                  </a:cubicBezTo>
                  <a:cubicBezTo>
                    <a:pt x="450" y="1128"/>
                    <a:pt x="454" y="1167"/>
                    <a:pt x="446" y="1188"/>
                  </a:cubicBezTo>
                  <a:cubicBezTo>
                    <a:pt x="438" y="1209"/>
                    <a:pt x="408" y="1218"/>
                    <a:pt x="392" y="1233"/>
                  </a:cubicBezTo>
                  <a:cubicBezTo>
                    <a:pt x="376" y="1248"/>
                    <a:pt x="363" y="1266"/>
                    <a:pt x="350" y="1278"/>
                  </a:cubicBezTo>
                  <a:cubicBezTo>
                    <a:pt x="337" y="1290"/>
                    <a:pt x="322" y="1288"/>
                    <a:pt x="314" y="1302"/>
                  </a:cubicBezTo>
                  <a:cubicBezTo>
                    <a:pt x="306" y="1316"/>
                    <a:pt x="304" y="1342"/>
                    <a:pt x="302" y="1362"/>
                  </a:cubicBezTo>
                  <a:cubicBezTo>
                    <a:pt x="300" y="1382"/>
                    <a:pt x="305" y="1403"/>
                    <a:pt x="302" y="1422"/>
                  </a:cubicBezTo>
                  <a:cubicBezTo>
                    <a:pt x="299" y="1441"/>
                    <a:pt x="286" y="1460"/>
                    <a:pt x="281" y="1479"/>
                  </a:cubicBezTo>
                  <a:cubicBezTo>
                    <a:pt x="276" y="1498"/>
                    <a:pt x="272" y="1518"/>
                    <a:pt x="269" y="1539"/>
                  </a:cubicBezTo>
                  <a:cubicBezTo>
                    <a:pt x="266" y="1560"/>
                    <a:pt x="262" y="1586"/>
                    <a:pt x="260" y="1608"/>
                  </a:cubicBezTo>
                  <a:cubicBezTo>
                    <a:pt x="258" y="1630"/>
                    <a:pt x="260" y="1651"/>
                    <a:pt x="260" y="1671"/>
                  </a:cubicBezTo>
                  <a:cubicBezTo>
                    <a:pt x="260" y="1691"/>
                    <a:pt x="256" y="1711"/>
                    <a:pt x="260" y="1731"/>
                  </a:cubicBezTo>
                  <a:cubicBezTo>
                    <a:pt x="264" y="1751"/>
                    <a:pt x="271" y="1770"/>
                    <a:pt x="281" y="1791"/>
                  </a:cubicBezTo>
                  <a:cubicBezTo>
                    <a:pt x="291" y="1812"/>
                    <a:pt x="310" y="1833"/>
                    <a:pt x="320" y="1857"/>
                  </a:cubicBezTo>
                  <a:cubicBezTo>
                    <a:pt x="330" y="1881"/>
                    <a:pt x="333" y="1915"/>
                    <a:pt x="341" y="1938"/>
                  </a:cubicBezTo>
                  <a:cubicBezTo>
                    <a:pt x="349" y="1961"/>
                    <a:pt x="360" y="1972"/>
                    <a:pt x="368" y="1998"/>
                  </a:cubicBezTo>
                  <a:cubicBezTo>
                    <a:pt x="376" y="2024"/>
                    <a:pt x="385" y="2071"/>
                    <a:pt x="392" y="2097"/>
                  </a:cubicBezTo>
                  <a:cubicBezTo>
                    <a:pt x="399" y="2123"/>
                    <a:pt x="404" y="2123"/>
                    <a:pt x="408" y="2152"/>
                  </a:cubicBezTo>
                  <a:cubicBezTo>
                    <a:pt x="412" y="2181"/>
                    <a:pt x="416" y="2238"/>
                    <a:pt x="416" y="2274"/>
                  </a:cubicBezTo>
                  <a:cubicBezTo>
                    <a:pt x="416" y="2310"/>
                    <a:pt x="409" y="2338"/>
                    <a:pt x="408" y="2368"/>
                  </a:cubicBezTo>
                  <a:cubicBezTo>
                    <a:pt x="407" y="2398"/>
                    <a:pt x="410" y="2430"/>
                    <a:pt x="410" y="2454"/>
                  </a:cubicBezTo>
                  <a:cubicBezTo>
                    <a:pt x="410" y="2478"/>
                    <a:pt x="410" y="2491"/>
                    <a:pt x="410" y="2514"/>
                  </a:cubicBezTo>
                  <a:cubicBezTo>
                    <a:pt x="410" y="2537"/>
                    <a:pt x="407" y="2572"/>
                    <a:pt x="407" y="2592"/>
                  </a:cubicBezTo>
                  <a:cubicBezTo>
                    <a:pt x="407" y="2612"/>
                    <a:pt x="407" y="2624"/>
                    <a:pt x="410" y="2637"/>
                  </a:cubicBezTo>
                  <a:cubicBezTo>
                    <a:pt x="413" y="2650"/>
                    <a:pt x="401" y="2659"/>
                    <a:pt x="425" y="2670"/>
                  </a:cubicBezTo>
                  <a:cubicBezTo>
                    <a:pt x="449" y="2681"/>
                    <a:pt x="492" y="2699"/>
                    <a:pt x="554" y="2703"/>
                  </a:cubicBezTo>
                  <a:cubicBezTo>
                    <a:pt x="616" y="2707"/>
                    <a:pt x="712" y="2694"/>
                    <a:pt x="797" y="2694"/>
                  </a:cubicBezTo>
                  <a:cubicBezTo>
                    <a:pt x="882" y="2694"/>
                    <a:pt x="977" y="2693"/>
                    <a:pt x="1067" y="2703"/>
                  </a:cubicBezTo>
                  <a:cubicBezTo>
                    <a:pt x="1157" y="2713"/>
                    <a:pt x="1280" y="2742"/>
                    <a:pt x="1336" y="2752"/>
                  </a:cubicBezTo>
                </a:path>
              </a:pathLst>
            </a:custGeom>
            <a:noFill/>
            <a:ln w="5715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1" name="Freeform 26"/>
            <p:cNvSpPr>
              <a:spLocks/>
            </p:cNvSpPr>
            <p:nvPr/>
          </p:nvSpPr>
          <p:spPr bwMode="auto">
            <a:xfrm>
              <a:off x="1883" y="2267"/>
              <a:ext cx="886" cy="1011"/>
            </a:xfrm>
            <a:custGeom>
              <a:avLst/>
              <a:gdLst>
                <a:gd name="T0" fmla="*/ 0 w 768"/>
                <a:gd name="T1" fmla="*/ 4 h 876"/>
                <a:gd name="T2" fmla="*/ 48 w 768"/>
                <a:gd name="T3" fmla="*/ 4 h 876"/>
                <a:gd name="T4" fmla="*/ 102 w 768"/>
                <a:gd name="T5" fmla="*/ 28 h 876"/>
                <a:gd name="T6" fmla="*/ 153 w 768"/>
                <a:gd name="T7" fmla="*/ 67 h 876"/>
                <a:gd name="T8" fmla="*/ 135 w 768"/>
                <a:gd name="T9" fmla="*/ 109 h 876"/>
                <a:gd name="T10" fmla="*/ 144 w 768"/>
                <a:gd name="T11" fmla="*/ 148 h 876"/>
                <a:gd name="T12" fmla="*/ 228 w 768"/>
                <a:gd name="T13" fmla="*/ 175 h 876"/>
                <a:gd name="T14" fmla="*/ 288 w 768"/>
                <a:gd name="T15" fmla="*/ 244 h 876"/>
                <a:gd name="T16" fmla="*/ 348 w 768"/>
                <a:gd name="T17" fmla="*/ 286 h 876"/>
                <a:gd name="T18" fmla="*/ 348 w 768"/>
                <a:gd name="T19" fmla="*/ 376 h 876"/>
                <a:gd name="T20" fmla="*/ 318 w 768"/>
                <a:gd name="T21" fmla="*/ 412 h 876"/>
                <a:gd name="T22" fmla="*/ 297 w 768"/>
                <a:gd name="T23" fmla="*/ 454 h 876"/>
                <a:gd name="T24" fmla="*/ 267 w 768"/>
                <a:gd name="T25" fmla="*/ 448 h 876"/>
                <a:gd name="T26" fmla="*/ 240 w 768"/>
                <a:gd name="T27" fmla="*/ 484 h 876"/>
                <a:gd name="T28" fmla="*/ 225 w 768"/>
                <a:gd name="T29" fmla="*/ 541 h 876"/>
                <a:gd name="T30" fmla="*/ 222 w 768"/>
                <a:gd name="T31" fmla="*/ 583 h 876"/>
                <a:gd name="T32" fmla="*/ 246 w 768"/>
                <a:gd name="T33" fmla="*/ 622 h 876"/>
                <a:gd name="T34" fmla="*/ 288 w 768"/>
                <a:gd name="T35" fmla="*/ 589 h 876"/>
                <a:gd name="T36" fmla="*/ 345 w 768"/>
                <a:gd name="T37" fmla="*/ 583 h 876"/>
                <a:gd name="T38" fmla="*/ 363 w 768"/>
                <a:gd name="T39" fmla="*/ 616 h 876"/>
                <a:gd name="T40" fmla="*/ 384 w 768"/>
                <a:gd name="T41" fmla="*/ 661 h 876"/>
                <a:gd name="T42" fmla="*/ 414 w 768"/>
                <a:gd name="T43" fmla="*/ 694 h 876"/>
                <a:gd name="T44" fmla="*/ 462 w 768"/>
                <a:gd name="T45" fmla="*/ 700 h 876"/>
                <a:gd name="T46" fmla="*/ 495 w 768"/>
                <a:gd name="T47" fmla="*/ 712 h 876"/>
                <a:gd name="T48" fmla="*/ 543 w 768"/>
                <a:gd name="T49" fmla="*/ 718 h 876"/>
                <a:gd name="T50" fmla="*/ 567 w 768"/>
                <a:gd name="T51" fmla="*/ 739 h 876"/>
                <a:gd name="T52" fmla="*/ 591 w 768"/>
                <a:gd name="T53" fmla="*/ 775 h 876"/>
                <a:gd name="T54" fmla="*/ 630 w 768"/>
                <a:gd name="T55" fmla="*/ 787 h 876"/>
                <a:gd name="T56" fmla="*/ 672 w 768"/>
                <a:gd name="T57" fmla="*/ 820 h 876"/>
                <a:gd name="T58" fmla="*/ 720 w 768"/>
                <a:gd name="T59" fmla="*/ 868 h 876"/>
                <a:gd name="T60" fmla="*/ 768 w 768"/>
                <a:gd name="T61" fmla="*/ 868 h 8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68"/>
                <a:gd name="T94" fmla="*/ 0 h 876"/>
                <a:gd name="T95" fmla="*/ 768 w 768"/>
                <a:gd name="T96" fmla="*/ 876 h 8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68" h="876">
                  <a:moveTo>
                    <a:pt x="0" y="4"/>
                  </a:moveTo>
                  <a:cubicBezTo>
                    <a:pt x="16" y="0"/>
                    <a:pt x="31" y="0"/>
                    <a:pt x="48" y="4"/>
                  </a:cubicBezTo>
                  <a:cubicBezTo>
                    <a:pt x="65" y="8"/>
                    <a:pt x="85" y="18"/>
                    <a:pt x="102" y="28"/>
                  </a:cubicBezTo>
                  <a:cubicBezTo>
                    <a:pt x="119" y="38"/>
                    <a:pt x="148" y="54"/>
                    <a:pt x="153" y="67"/>
                  </a:cubicBezTo>
                  <a:cubicBezTo>
                    <a:pt x="158" y="80"/>
                    <a:pt x="136" y="96"/>
                    <a:pt x="135" y="109"/>
                  </a:cubicBezTo>
                  <a:cubicBezTo>
                    <a:pt x="134" y="122"/>
                    <a:pt x="129" y="137"/>
                    <a:pt x="144" y="148"/>
                  </a:cubicBezTo>
                  <a:cubicBezTo>
                    <a:pt x="159" y="159"/>
                    <a:pt x="204" y="159"/>
                    <a:pt x="228" y="175"/>
                  </a:cubicBezTo>
                  <a:cubicBezTo>
                    <a:pt x="252" y="191"/>
                    <a:pt x="268" y="226"/>
                    <a:pt x="288" y="244"/>
                  </a:cubicBezTo>
                  <a:cubicBezTo>
                    <a:pt x="308" y="262"/>
                    <a:pt x="338" y="264"/>
                    <a:pt x="348" y="286"/>
                  </a:cubicBezTo>
                  <a:cubicBezTo>
                    <a:pt x="358" y="308"/>
                    <a:pt x="353" y="355"/>
                    <a:pt x="348" y="376"/>
                  </a:cubicBezTo>
                  <a:cubicBezTo>
                    <a:pt x="343" y="397"/>
                    <a:pt x="327" y="399"/>
                    <a:pt x="318" y="412"/>
                  </a:cubicBezTo>
                  <a:cubicBezTo>
                    <a:pt x="309" y="425"/>
                    <a:pt x="306" y="448"/>
                    <a:pt x="297" y="454"/>
                  </a:cubicBezTo>
                  <a:cubicBezTo>
                    <a:pt x="288" y="460"/>
                    <a:pt x="276" y="443"/>
                    <a:pt x="267" y="448"/>
                  </a:cubicBezTo>
                  <a:cubicBezTo>
                    <a:pt x="258" y="453"/>
                    <a:pt x="247" y="469"/>
                    <a:pt x="240" y="484"/>
                  </a:cubicBezTo>
                  <a:cubicBezTo>
                    <a:pt x="233" y="499"/>
                    <a:pt x="228" y="525"/>
                    <a:pt x="225" y="541"/>
                  </a:cubicBezTo>
                  <a:cubicBezTo>
                    <a:pt x="222" y="557"/>
                    <a:pt x="219" y="570"/>
                    <a:pt x="222" y="583"/>
                  </a:cubicBezTo>
                  <a:cubicBezTo>
                    <a:pt x="225" y="596"/>
                    <a:pt x="235" y="621"/>
                    <a:pt x="246" y="622"/>
                  </a:cubicBezTo>
                  <a:cubicBezTo>
                    <a:pt x="257" y="623"/>
                    <a:pt x="272" y="595"/>
                    <a:pt x="288" y="589"/>
                  </a:cubicBezTo>
                  <a:cubicBezTo>
                    <a:pt x="304" y="583"/>
                    <a:pt x="333" y="579"/>
                    <a:pt x="345" y="583"/>
                  </a:cubicBezTo>
                  <a:cubicBezTo>
                    <a:pt x="357" y="587"/>
                    <a:pt x="357" y="603"/>
                    <a:pt x="363" y="616"/>
                  </a:cubicBezTo>
                  <a:cubicBezTo>
                    <a:pt x="369" y="629"/>
                    <a:pt x="375" y="648"/>
                    <a:pt x="384" y="661"/>
                  </a:cubicBezTo>
                  <a:cubicBezTo>
                    <a:pt x="393" y="674"/>
                    <a:pt x="401" y="688"/>
                    <a:pt x="414" y="694"/>
                  </a:cubicBezTo>
                  <a:cubicBezTo>
                    <a:pt x="427" y="700"/>
                    <a:pt x="449" y="697"/>
                    <a:pt x="462" y="700"/>
                  </a:cubicBezTo>
                  <a:cubicBezTo>
                    <a:pt x="475" y="703"/>
                    <a:pt x="482" y="709"/>
                    <a:pt x="495" y="712"/>
                  </a:cubicBezTo>
                  <a:cubicBezTo>
                    <a:pt x="508" y="715"/>
                    <a:pt x="531" y="714"/>
                    <a:pt x="543" y="718"/>
                  </a:cubicBezTo>
                  <a:cubicBezTo>
                    <a:pt x="555" y="722"/>
                    <a:pt x="559" y="730"/>
                    <a:pt x="567" y="739"/>
                  </a:cubicBezTo>
                  <a:cubicBezTo>
                    <a:pt x="575" y="748"/>
                    <a:pt x="580" y="767"/>
                    <a:pt x="591" y="775"/>
                  </a:cubicBezTo>
                  <a:cubicBezTo>
                    <a:pt x="602" y="783"/>
                    <a:pt x="616" y="780"/>
                    <a:pt x="630" y="787"/>
                  </a:cubicBezTo>
                  <a:cubicBezTo>
                    <a:pt x="644" y="794"/>
                    <a:pt x="657" y="806"/>
                    <a:pt x="672" y="820"/>
                  </a:cubicBezTo>
                  <a:cubicBezTo>
                    <a:pt x="687" y="834"/>
                    <a:pt x="704" y="860"/>
                    <a:pt x="720" y="868"/>
                  </a:cubicBezTo>
                  <a:cubicBezTo>
                    <a:pt x="736" y="876"/>
                    <a:pt x="752" y="872"/>
                    <a:pt x="768" y="868"/>
                  </a:cubicBezTo>
                </a:path>
              </a:pathLst>
            </a:custGeom>
            <a:noFill/>
            <a:ln w="3810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2" name="Freeform 27"/>
            <p:cNvSpPr>
              <a:spLocks/>
            </p:cNvSpPr>
            <p:nvPr/>
          </p:nvSpPr>
          <p:spPr bwMode="auto">
            <a:xfrm>
              <a:off x="2392" y="2413"/>
              <a:ext cx="304" cy="599"/>
            </a:xfrm>
            <a:custGeom>
              <a:avLst/>
              <a:gdLst>
                <a:gd name="T0" fmla="*/ 0 w 264"/>
                <a:gd name="T1" fmla="*/ 0 h 519"/>
                <a:gd name="T2" fmla="*/ 42 w 264"/>
                <a:gd name="T3" fmla="*/ 51 h 519"/>
                <a:gd name="T4" fmla="*/ 87 w 264"/>
                <a:gd name="T5" fmla="*/ 69 h 519"/>
                <a:gd name="T6" fmla="*/ 78 w 264"/>
                <a:gd name="T7" fmla="*/ 156 h 519"/>
                <a:gd name="T8" fmla="*/ 78 w 264"/>
                <a:gd name="T9" fmla="*/ 216 h 519"/>
                <a:gd name="T10" fmla="*/ 69 w 264"/>
                <a:gd name="T11" fmla="*/ 285 h 519"/>
                <a:gd name="T12" fmla="*/ 87 w 264"/>
                <a:gd name="T13" fmla="*/ 357 h 519"/>
                <a:gd name="T14" fmla="*/ 87 w 264"/>
                <a:gd name="T15" fmla="*/ 405 h 519"/>
                <a:gd name="T16" fmla="*/ 117 w 264"/>
                <a:gd name="T17" fmla="*/ 432 h 519"/>
                <a:gd name="T18" fmla="*/ 141 w 264"/>
                <a:gd name="T19" fmla="*/ 453 h 519"/>
                <a:gd name="T20" fmla="*/ 183 w 264"/>
                <a:gd name="T21" fmla="*/ 453 h 519"/>
                <a:gd name="T22" fmla="*/ 171 w 264"/>
                <a:gd name="T23" fmla="*/ 480 h 519"/>
                <a:gd name="T24" fmla="*/ 204 w 264"/>
                <a:gd name="T25" fmla="*/ 510 h 519"/>
                <a:gd name="T26" fmla="*/ 231 w 264"/>
                <a:gd name="T27" fmla="*/ 501 h 519"/>
                <a:gd name="T28" fmla="*/ 264 w 264"/>
                <a:gd name="T29" fmla="*/ 519 h 5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4"/>
                <a:gd name="T46" fmla="*/ 0 h 519"/>
                <a:gd name="T47" fmla="*/ 264 w 264"/>
                <a:gd name="T48" fmla="*/ 519 h 5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4" h="519">
                  <a:moveTo>
                    <a:pt x="0" y="0"/>
                  </a:moveTo>
                  <a:cubicBezTo>
                    <a:pt x="7" y="8"/>
                    <a:pt x="28" y="40"/>
                    <a:pt x="42" y="51"/>
                  </a:cubicBezTo>
                  <a:cubicBezTo>
                    <a:pt x="56" y="62"/>
                    <a:pt x="81" y="52"/>
                    <a:pt x="87" y="69"/>
                  </a:cubicBezTo>
                  <a:cubicBezTo>
                    <a:pt x="93" y="86"/>
                    <a:pt x="79" y="132"/>
                    <a:pt x="78" y="156"/>
                  </a:cubicBezTo>
                  <a:cubicBezTo>
                    <a:pt x="77" y="180"/>
                    <a:pt x="79" y="195"/>
                    <a:pt x="78" y="216"/>
                  </a:cubicBezTo>
                  <a:cubicBezTo>
                    <a:pt x="77" y="237"/>
                    <a:pt x="68" y="262"/>
                    <a:pt x="69" y="285"/>
                  </a:cubicBezTo>
                  <a:cubicBezTo>
                    <a:pt x="70" y="308"/>
                    <a:pt x="84" y="337"/>
                    <a:pt x="87" y="357"/>
                  </a:cubicBezTo>
                  <a:cubicBezTo>
                    <a:pt x="90" y="377"/>
                    <a:pt x="82" y="393"/>
                    <a:pt x="87" y="405"/>
                  </a:cubicBezTo>
                  <a:cubicBezTo>
                    <a:pt x="92" y="417"/>
                    <a:pt x="108" y="424"/>
                    <a:pt x="117" y="432"/>
                  </a:cubicBezTo>
                  <a:cubicBezTo>
                    <a:pt x="126" y="440"/>
                    <a:pt x="130" y="450"/>
                    <a:pt x="141" y="453"/>
                  </a:cubicBezTo>
                  <a:cubicBezTo>
                    <a:pt x="152" y="456"/>
                    <a:pt x="178" y="449"/>
                    <a:pt x="183" y="453"/>
                  </a:cubicBezTo>
                  <a:cubicBezTo>
                    <a:pt x="188" y="457"/>
                    <a:pt x="167" y="471"/>
                    <a:pt x="171" y="480"/>
                  </a:cubicBezTo>
                  <a:cubicBezTo>
                    <a:pt x="175" y="489"/>
                    <a:pt x="194" y="507"/>
                    <a:pt x="204" y="510"/>
                  </a:cubicBezTo>
                  <a:cubicBezTo>
                    <a:pt x="214" y="513"/>
                    <a:pt x="221" y="499"/>
                    <a:pt x="231" y="501"/>
                  </a:cubicBezTo>
                  <a:cubicBezTo>
                    <a:pt x="241" y="503"/>
                    <a:pt x="257" y="515"/>
                    <a:pt x="264" y="519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3" name="Freeform 28"/>
            <p:cNvSpPr>
              <a:spLocks/>
            </p:cNvSpPr>
            <p:nvPr/>
          </p:nvSpPr>
          <p:spPr bwMode="auto">
            <a:xfrm>
              <a:off x="1938" y="2936"/>
              <a:ext cx="850" cy="681"/>
            </a:xfrm>
            <a:custGeom>
              <a:avLst/>
              <a:gdLst>
                <a:gd name="T0" fmla="*/ 0 w 736"/>
                <a:gd name="T1" fmla="*/ 0 h 590"/>
                <a:gd name="T2" fmla="*/ 48 w 736"/>
                <a:gd name="T3" fmla="*/ 48 h 590"/>
                <a:gd name="T4" fmla="*/ 96 w 736"/>
                <a:gd name="T5" fmla="*/ 48 h 590"/>
                <a:gd name="T6" fmla="*/ 108 w 736"/>
                <a:gd name="T7" fmla="*/ 80 h 590"/>
                <a:gd name="T8" fmla="*/ 120 w 736"/>
                <a:gd name="T9" fmla="*/ 94 h 590"/>
                <a:gd name="T10" fmla="*/ 178 w 736"/>
                <a:gd name="T11" fmla="*/ 98 h 590"/>
                <a:gd name="T12" fmla="*/ 202 w 736"/>
                <a:gd name="T13" fmla="*/ 104 h 590"/>
                <a:gd name="T14" fmla="*/ 204 w 736"/>
                <a:gd name="T15" fmla="*/ 130 h 590"/>
                <a:gd name="T16" fmla="*/ 240 w 736"/>
                <a:gd name="T17" fmla="*/ 144 h 590"/>
                <a:gd name="T18" fmla="*/ 276 w 736"/>
                <a:gd name="T19" fmla="*/ 150 h 590"/>
                <a:gd name="T20" fmla="*/ 290 w 736"/>
                <a:gd name="T21" fmla="*/ 162 h 590"/>
                <a:gd name="T22" fmla="*/ 292 w 736"/>
                <a:gd name="T23" fmla="*/ 184 h 590"/>
                <a:gd name="T24" fmla="*/ 310 w 736"/>
                <a:gd name="T25" fmla="*/ 190 h 590"/>
                <a:gd name="T26" fmla="*/ 340 w 736"/>
                <a:gd name="T27" fmla="*/ 202 h 590"/>
                <a:gd name="T28" fmla="*/ 352 w 736"/>
                <a:gd name="T29" fmla="*/ 224 h 590"/>
                <a:gd name="T30" fmla="*/ 362 w 736"/>
                <a:gd name="T31" fmla="*/ 250 h 590"/>
                <a:gd name="T32" fmla="*/ 380 w 736"/>
                <a:gd name="T33" fmla="*/ 268 h 590"/>
                <a:gd name="T34" fmla="*/ 384 w 736"/>
                <a:gd name="T35" fmla="*/ 288 h 590"/>
                <a:gd name="T36" fmla="*/ 420 w 736"/>
                <a:gd name="T37" fmla="*/ 308 h 590"/>
                <a:gd name="T38" fmla="*/ 432 w 736"/>
                <a:gd name="T39" fmla="*/ 342 h 590"/>
                <a:gd name="T40" fmla="*/ 478 w 736"/>
                <a:gd name="T41" fmla="*/ 380 h 590"/>
                <a:gd name="T42" fmla="*/ 504 w 736"/>
                <a:gd name="T43" fmla="*/ 404 h 590"/>
                <a:gd name="T44" fmla="*/ 524 w 736"/>
                <a:gd name="T45" fmla="*/ 440 h 590"/>
                <a:gd name="T46" fmla="*/ 528 w 736"/>
                <a:gd name="T47" fmla="*/ 470 h 590"/>
                <a:gd name="T48" fmla="*/ 548 w 736"/>
                <a:gd name="T49" fmla="*/ 484 h 590"/>
                <a:gd name="T50" fmla="*/ 576 w 736"/>
                <a:gd name="T51" fmla="*/ 480 h 590"/>
                <a:gd name="T52" fmla="*/ 600 w 736"/>
                <a:gd name="T53" fmla="*/ 484 h 590"/>
                <a:gd name="T54" fmla="*/ 610 w 736"/>
                <a:gd name="T55" fmla="*/ 508 h 590"/>
                <a:gd name="T56" fmla="*/ 634 w 736"/>
                <a:gd name="T57" fmla="*/ 520 h 590"/>
                <a:gd name="T58" fmla="*/ 672 w 736"/>
                <a:gd name="T59" fmla="*/ 528 h 590"/>
                <a:gd name="T60" fmla="*/ 736 w 736"/>
                <a:gd name="T61" fmla="*/ 590 h 5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6"/>
                <a:gd name="T94" fmla="*/ 0 h 590"/>
                <a:gd name="T95" fmla="*/ 736 w 736"/>
                <a:gd name="T96" fmla="*/ 590 h 59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6" h="590">
                  <a:moveTo>
                    <a:pt x="0" y="0"/>
                  </a:moveTo>
                  <a:cubicBezTo>
                    <a:pt x="16" y="20"/>
                    <a:pt x="32" y="40"/>
                    <a:pt x="48" y="48"/>
                  </a:cubicBezTo>
                  <a:cubicBezTo>
                    <a:pt x="64" y="56"/>
                    <a:pt x="86" y="43"/>
                    <a:pt x="96" y="48"/>
                  </a:cubicBezTo>
                  <a:cubicBezTo>
                    <a:pt x="106" y="53"/>
                    <a:pt x="104" y="72"/>
                    <a:pt x="108" y="80"/>
                  </a:cubicBezTo>
                  <a:cubicBezTo>
                    <a:pt x="112" y="88"/>
                    <a:pt x="108" y="91"/>
                    <a:pt x="120" y="94"/>
                  </a:cubicBezTo>
                  <a:cubicBezTo>
                    <a:pt x="132" y="97"/>
                    <a:pt x="164" y="96"/>
                    <a:pt x="178" y="98"/>
                  </a:cubicBezTo>
                  <a:cubicBezTo>
                    <a:pt x="192" y="100"/>
                    <a:pt x="198" y="99"/>
                    <a:pt x="202" y="104"/>
                  </a:cubicBezTo>
                  <a:cubicBezTo>
                    <a:pt x="206" y="109"/>
                    <a:pt x="198" y="123"/>
                    <a:pt x="204" y="130"/>
                  </a:cubicBezTo>
                  <a:cubicBezTo>
                    <a:pt x="210" y="137"/>
                    <a:pt x="228" y="141"/>
                    <a:pt x="240" y="144"/>
                  </a:cubicBezTo>
                  <a:cubicBezTo>
                    <a:pt x="252" y="147"/>
                    <a:pt x="268" y="147"/>
                    <a:pt x="276" y="150"/>
                  </a:cubicBezTo>
                  <a:cubicBezTo>
                    <a:pt x="284" y="153"/>
                    <a:pt x="287" y="156"/>
                    <a:pt x="290" y="162"/>
                  </a:cubicBezTo>
                  <a:cubicBezTo>
                    <a:pt x="293" y="168"/>
                    <a:pt x="289" y="179"/>
                    <a:pt x="292" y="184"/>
                  </a:cubicBezTo>
                  <a:cubicBezTo>
                    <a:pt x="295" y="189"/>
                    <a:pt x="302" y="187"/>
                    <a:pt x="310" y="190"/>
                  </a:cubicBezTo>
                  <a:cubicBezTo>
                    <a:pt x="318" y="193"/>
                    <a:pt x="333" y="196"/>
                    <a:pt x="340" y="202"/>
                  </a:cubicBezTo>
                  <a:cubicBezTo>
                    <a:pt x="347" y="208"/>
                    <a:pt x="348" y="216"/>
                    <a:pt x="352" y="224"/>
                  </a:cubicBezTo>
                  <a:cubicBezTo>
                    <a:pt x="356" y="232"/>
                    <a:pt x="357" y="243"/>
                    <a:pt x="362" y="250"/>
                  </a:cubicBezTo>
                  <a:cubicBezTo>
                    <a:pt x="367" y="257"/>
                    <a:pt x="376" y="262"/>
                    <a:pt x="380" y="268"/>
                  </a:cubicBezTo>
                  <a:cubicBezTo>
                    <a:pt x="384" y="274"/>
                    <a:pt x="377" y="281"/>
                    <a:pt x="384" y="288"/>
                  </a:cubicBezTo>
                  <a:cubicBezTo>
                    <a:pt x="391" y="295"/>
                    <a:pt x="412" y="299"/>
                    <a:pt x="420" y="308"/>
                  </a:cubicBezTo>
                  <a:cubicBezTo>
                    <a:pt x="428" y="317"/>
                    <a:pt x="422" y="330"/>
                    <a:pt x="432" y="342"/>
                  </a:cubicBezTo>
                  <a:cubicBezTo>
                    <a:pt x="442" y="354"/>
                    <a:pt x="466" y="370"/>
                    <a:pt x="478" y="380"/>
                  </a:cubicBezTo>
                  <a:cubicBezTo>
                    <a:pt x="490" y="390"/>
                    <a:pt x="496" y="394"/>
                    <a:pt x="504" y="404"/>
                  </a:cubicBezTo>
                  <a:cubicBezTo>
                    <a:pt x="512" y="414"/>
                    <a:pt x="520" y="429"/>
                    <a:pt x="524" y="440"/>
                  </a:cubicBezTo>
                  <a:cubicBezTo>
                    <a:pt x="528" y="451"/>
                    <a:pt x="524" y="463"/>
                    <a:pt x="528" y="470"/>
                  </a:cubicBezTo>
                  <a:cubicBezTo>
                    <a:pt x="532" y="477"/>
                    <a:pt x="540" y="482"/>
                    <a:pt x="548" y="484"/>
                  </a:cubicBezTo>
                  <a:cubicBezTo>
                    <a:pt x="556" y="486"/>
                    <a:pt x="567" y="480"/>
                    <a:pt x="576" y="480"/>
                  </a:cubicBezTo>
                  <a:cubicBezTo>
                    <a:pt x="585" y="480"/>
                    <a:pt x="594" y="479"/>
                    <a:pt x="600" y="484"/>
                  </a:cubicBezTo>
                  <a:cubicBezTo>
                    <a:pt x="606" y="489"/>
                    <a:pt x="604" y="502"/>
                    <a:pt x="610" y="508"/>
                  </a:cubicBezTo>
                  <a:cubicBezTo>
                    <a:pt x="616" y="514"/>
                    <a:pt x="624" y="517"/>
                    <a:pt x="634" y="520"/>
                  </a:cubicBezTo>
                  <a:cubicBezTo>
                    <a:pt x="644" y="523"/>
                    <a:pt x="655" y="516"/>
                    <a:pt x="672" y="528"/>
                  </a:cubicBezTo>
                  <a:cubicBezTo>
                    <a:pt x="689" y="540"/>
                    <a:pt x="723" y="577"/>
                    <a:pt x="736" y="590"/>
                  </a:cubicBezTo>
                </a:path>
              </a:pathLst>
            </a:custGeom>
            <a:noFill/>
            <a:ln w="3810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4" name="Freeform 30"/>
            <p:cNvSpPr>
              <a:spLocks/>
            </p:cNvSpPr>
            <p:nvPr/>
          </p:nvSpPr>
          <p:spPr bwMode="auto">
            <a:xfrm>
              <a:off x="2148" y="3285"/>
              <a:ext cx="282" cy="284"/>
            </a:xfrm>
            <a:custGeom>
              <a:avLst/>
              <a:gdLst>
                <a:gd name="T0" fmla="*/ 0 w 244"/>
                <a:gd name="T1" fmla="*/ 0 h 246"/>
                <a:gd name="T2" fmla="*/ 38 w 244"/>
                <a:gd name="T3" fmla="*/ 6 h 246"/>
                <a:gd name="T4" fmla="*/ 58 w 244"/>
                <a:gd name="T5" fmla="*/ 34 h 246"/>
                <a:gd name="T6" fmla="*/ 86 w 244"/>
                <a:gd name="T7" fmla="*/ 56 h 246"/>
                <a:gd name="T8" fmla="*/ 94 w 244"/>
                <a:gd name="T9" fmla="*/ 84 h 246"/>
                <a:gd name="T10" fmla="*/ 116 w 244"/>
                <a:gd name="T11" fmla="*/ 110 h 246"/>
                <a:gd name="T12" fmla="*/ 146 w 244"/>
                <a:gd name="T13" fmla="*/ 128 h 246"/>
                <a:gd name="T14" fmla="*/ 176 w 244"/>
                <a:gd name="T15" fmla="*/ 148 h 246"/>
                <a:gd name="T16" fmla="*/ 202 w 244"/>
                <a:gd name="T17" fmla="*/ 178 h 246"/>
                <a:gd name="T18" fmla="*/ 220 w 244"/>
                <a:gd name="T19" fmla="*/ 196 h 246"/>
                <a:gd name="T20" fmla="*/ 240 w 244"/>
                <a:gd name="T21" fmla="*/ 218 h 246"/>
                <a:gd name="T22" fmla="*/ 242 w 244"/>
                <a:gd name="T23" fmla="*/ 246 h 2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246"/>
                <a:gd name="T38" fmla="*/ 244 w 244"/>
                <a:gd name="T39" fmla="*/ 246 h 2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246">
                  <a:moveTo>
                    <a:pt x="0" y="0"/>
                  </a:moveTo>
                  <a:cubicBezTo>
                    <a:pt x="6" y="1"/>
                    <a:pt x="28" y="0"/>
                    <a:pt x="38" y="6"/>
                  </a:cubicBezTo>
                  <a:cubicBezTo>
                    <a:pt x="48" y="12"/>
                    <a:pt x="50" y="26"/>
                    <a:pt x="58" y="34"/>
                  </a:cubicBezTo>
                  <a:cubicBezTo>
                    <a:pt x="66" y="42"/>
                    <a:pt x="80" y="48"/>
                    <a:pt x="86" y="56"/>
                  </a:cubicBezTo>
                  <a:cubicBezTo>
                    <a:pt x="92" y="64"/>
                    <a:pt x="89" y="75"/>
                    <a:pt x="94" y="84"/>
                  </a:cubicBezTo>
                  <a:cubicBezTo>
                    <a:pt x="99" y="93"/>
                    <a:pt x="107" y="103"/>
                    <a:pt x="116" y="110"/>
                  </a:cubicBezTo>
                  <a:cubicBezTo>
                    <a:pt x="125" y="117"/>
                    <a:pt x="136" y="122"/>
                    <a:pt x="146" y="128"/>
                  </a:cubicBezTo>
                  <a:cubicBezTo>
                    <a:pt x="156" y="134"/>
                    <a:pt x="167" y="140"/>
                    <a:pt x="176" y="148"/>
                  </a:cubicBezTo>
                  <a:cubicBezTo>
                    <a:pt x="185" y="156"/>
                    <a:pt x="195" y="170"/>
                    <a:pt x="202" y="178"/>
                  </a:cubicBezTo>
                  <a:cubicBezTo>
                    <a:pt x="209" y="186"/>
                    <a:pt x="214" y="189"/>
                    <a:pt x="220" y="196"/>
                  </a:cubicBezTo>
                  <a:cubicBezTo>
                    <a:pt x="226" y="203"/>
                    <a:pt x="236" y="210"/>
                    <a:pt x="240" y="218"/>
                  </a:cubicBezTo>
                  <a:cubicBezTo>
                    <a:pt x="244" y="226"/>
                    <a:pt x="242" y="240"/>
                    <a:pt x="242" y="246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5" name="Freeform 31"/>
            <p:cNvSpPr>
              <a:spLocks/>
            </p:cNvSpPr>
            <p:nvPr/>
          </p:nvSpPr>
          <p:spPr bwMode="auto">
            <a:xfrm>
              <a:off x="2070" y="3359"/>
              <a:ext cx="356" cy="204"/>
            </a:xfrm>
            <a:custGeom>
              <a:avLst/>
              <a:gdLst>
                <a:gd name="T0" fmla="*/ 0 w 309"/>
                <a:gd name="T1" fmla="*/ 0 h 177"/>
                <a:gd name="T2" fmla="*/ 30 w 309"/>
                <a:gd name="T3" fmla="*/ 18 h 177"/>
                <a:gd name="T4" fmla="*/ 52 w 309"/>
                <a:gd name="T5" fmla="*/ 34 h 177"/>
                <a:gd name="T6" fmla="*/ 58 w 309"/>
                <a:gd name="T7" fmla="*/ 58 h 177"/>
                <a:gd name="T8" fmla="*/ 78 w 309"/>
                <a:gd name="T9" fmla="*/ 66 h 177"/>
                <a:gd name="T10" fmla="*/ 100 w 309"/>
                <a:gd name="T11" fmla="*/ 84 h 177"/>
                <a:gd name="T12" fmla="*/ 124 w 309"/>
                <a:gd name="T13" fmla="*/ 88 h 177"/>
                <a:gd name="T14" fmla="*/ 142 w 309"/>
                <a:gd name="T15" fmla="*/ 106 h 177"/>
                <a:gd name="T16" fmla="*/ 166 w 309"/>
                <a:gd name="T17" fmla="*/ 126 h 177"/>
                <a:gd name="T18" fmla="*/ 190 w 309"/>
                <a:gd name="T19" fmla="*/ 142 h 177"/>
                <a:gd name="T20" fmla="*/ 218 w 309"/>
                <a:gd name="T21" fmla="*/ 142 h 177"/>
                <a:gd name="T22" fmla="*/ 216 w 309"/>
                <a:gd name="T23" fmla="*/ 162 h 177"/>
                <a:gd name="T24" fmla="*/ 240 w 309"/>
                <a:gd name="T25" fmla="*/ 158 h 177"/>
                <a:gd name="T26" fmla="*/ 264 w 309"/>
                <a:gd name="T27" fmla="*/ 148 h 177"/>
                <a:gd name="T28" fmla="*/ 268 w 309"/>
                <a:gd name="T29" fmla="*/ 166 h 177"/>
                <a:gd name="T30" fmla="*/ 286 w 309"/>
                <a:gd name="T31" fmla="*/ 168 h 177"/>
                <a:gd name="T32" fmla="*/ 309 w 309"/>
                <a:gd name="T33" fmla="*/ 177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9"/>
                <a:gd name="T52" fmla="*/ 0 h 177"/>
                <a:gd name="T53" fmla="*/ 309 w 309"/>
                <a:gd name="T54" fmla="*/ 177 h 1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9" h="177">
                  <a:moveTo>
                    <a:pt x="0" y="0"/>
                  </a:moveTo>
                  <a:cubicBezTo>
                    <a:pt x="5" y="3"/>
                    <a:pt x="21" y="12"/>
                    <a:pt x="30" y="18"/>
                  </a:cubicBezTo>
                  <a:cubicBezTo>
                    <a:pt x="39" y="24"/>
                    <a:pt x="47" y="27"/>
                    <a:pt x="52" y="34"/>
                  </a:cubicBezTo>
                  <a:cubicBezTo>
                    <a:pt x="57" y="41"/>
                    <a:pt x="54" y="53"/>
                    <a:pt x="58" y="58"/>
                  </a:cubicBezTo>
                  <a:cubicBezTo>
                    <a:pt x="62" y="63"/>
                    <a:pt x="71" y="62"/>
                    <a:pt x="78" y="66"/>
                  </a:cubicBezTo>
                  <a:cubicBezTo>
                    <a:pt x="85" y="70"/>
                    <a:pt x="93" y="80"/>
                    <a:pt x="100" y="84"/>
                  </a:cubicBezTo>
                  <a:cubicBezTo>
                    <a:pt x="107" y="88"/>
                    <a:pt x="117" y="84"/>
                    <a:pt x="124" y="88"/>
                  </a:cubicBezTo>
                  <a:cubicBezTo>
                    <a:pt x="131" y="92"/>
                    <a:pt x="135" y="100"/>
                    <a:pt x="142" y="106"/>
                  </a:cubicBezTo>
                  <a:cubicBezTo>
                    <a:pt x="149" y="112"/>
                    <a:pt x="158" y="120"/>
                    <a:pt x="166" y="126"/>
                  </a:cubicBezTo>
                  <a:cubicBezTo>
                    <a:pt x="174" y="132"/>
                    <a:pt x="181" y="139"/>
                    <a:pt x="190" y="142"/>
                  </a:cubicBezTo>
                  <a:cubicBezTo>
                    <a:pt x="199" y="145"/>
                    <a:pt x="214" y="139"/>
                    <a:pt x="218" y="142"/>
                  </a:cubicBezTo>
                  <a:cubicBezTo>
                    <a:pt x="222" y="145"/>
                    <a:pt x="212" y="159"/>
                    <a:pt x="216" y="162"/>
                  </a:cubicBezTo>
                  <a:cubicBezTo>
                    <a:pt x="220" y="165"/>
                    <a:pt x="232" y="160"/>
                    <a:pt x="240" y="158"/>
                  </a:cubicBezTo>
                  <a:cubicBezTo>
                    <a:pt x="248" y="156"/>
                    <a:pt x="259" y="147"/>
                    <a:pt x="264" y="148"/>
                  </a:cubicBezTo>
                  <a:cubicBezTo>
                    <a:pt x="269" y="149"/>
                    <a:pt x="264" y="163"/>
                    <a:pt x="268" y="166"/>
                  </a:cubicBezTo>
                  <a:cubicBezTo>
                    <a:pt x="272" y="169"/>
                    <a:pt x="279" y="166"/>
                    <a:pt x="286" y="168"/>
                  </a:cubicBezTo>
                  <a:cubicBezTo>
                    <a:pt x="293" y="170"/>
                    <a:pt x="304" y="175"/>
                    <a:pt x="309" y="177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6" name="Freeform 32"/>
            <p:cNvSpPr>
              <a:spLocks/>
            </p:cNvSpPr>
            <p:nvPr/>
          </p:nvSpPr>
          <p:spPr bwMode="auto">
            <a:xfrm>
              <a:off x="2430" y="3569"/>
              <a:ext cx="356" cy="268"/>
            </a:xfrm>
            <a:custGeom>
              <a:avLst/>
              <a:gdLst>
                <a:gd name="T0" fmla="*/ 0 w 309"/>
                <a:gd name="T1" fmla="*/ 0 h 232"/>
                <a:gd name="T2" fmla="*/ 6 w 309"/>
                <a:gd name="T3" fmla="*/ 28 h 232"/>
                <a:gd name="T4" fmla="*/ 24 w 309"/>
                <a:gd name="T5" fmla="*/ 56 h 232"/>
                <a:gd name="T6" fmla="*/ 54 w 309"/>
                <a:gd name="T7" fmla="*/ 76 h 232"/>
                <a:gd name="T8" fmla="*/ 62 w 309"/>
                <a:gd name="T9" fmla="*/ 104 h 232"/>
                <a:gd name="T10" fmla="*/ 84 w 309"/>
                <a:gd name="T11" fmla="*/ 130 h 232"/>
                <a:gd name="T12" fmla="*/ 98 w 309"/>
                <a:gd name="T13" fmla="*/ 146 h 232"/>
                <a:gd name="T14" fmla="*/ 122 w 309"/>
                <a:gd name="T15" fmla="*/ 152 h 232"/>
                <a:gd name="T16" fmla="*/ 136 w 309"/>
                <a:gd name="T17" fmla="*/ 170 h 232"/>
                <a:gd name="T18" fmla="*/ 150 w 309"/>
                <a:gd name="T19" fmla="*/ 182 h 232"/>
                <a:gd name="T20" fmla="*/ 172 w 309"/>
                <a:gd name="T21" fmla="*/ 164 h 232"/>
                <a:gd name="T22" fmla="*/ 198 w 309"/>
                <a:gd name="T23" fmla="*/ 172 h 232"/>
                <a:gd name="T24" fmla="*/ 246 w 309"/>
                <a:gd name="T25" fmla="*/ 220 h 232"/>
                <a:gd name="T26" fmla="*/ 309 w 309"/>
                <a:gd name="T27" fmla="*/ 232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9"/>
                <a:gd name="T43" fmla="*/ 0 h 232"/>
                <a:gd name="T44" fmla="*/ 309 w 309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9" h="232">
                  <a:moveTo>
                    <a:pt x="0" y="0"/>
                  </a:moveTo>
                  <a:cubicBezTo>
                    <a:pt x="1" y="5"/>
                    <a:pt x="2" y="19"/>
                    <a:pt x="6" y="28"/>
                  </a:cubicBezTo>
                  <a:cubicBezTo>
                    <a:pt x="10" y="37"/>
                    <a:pt x="16" y="48"/>
                    <a:pt x="24" y="56"/>
                  </a:cubicBezTo>
                  <a:cubicBezTo>
                    <a:pt x="32" y="64"/>
                    <a:pt x="48" y="68"/>
                    <a:pt x="54" y="76"/>
                  </a:cubicBezTo>
                  <a:cubicBezTo>
                    <a:pt x="60" y="84"/>
                    <a:pt x="57" y="95"/>
                    <a:pt x="62" y="104"/>
                  </a:cubicBezTo>
                  <a:cubicBezTo>
                    <a:pt x="67" y="113"/>
                    <a:pt x="78" y="123"/>
                    <a:pt x="84" y="130"/>
                  </a:cubicBezTo>
                  <a:cubicBezTo>
                    <a:pt x="90" y="137"/>
                    <a:pt x="92" y="142"/>
                    <a:pt x="98" y="146"/>
                  </a:cubicBezTo>
                  <a:cubicBezTo>
                    <a:pt x="104" y="150"/>
                    <a:pt x="116" y="148"/>
                    <a:pt x="122" y="152"/>
                  </a:cubicBezTo>
                  <a:cubicBezTo>
                    <a:pt x="128" y="156"/>
                    <a:pt x="131" y="165"/>
                    <a:pt x="136" y="170"/>
                  </a:cubicBezTo>
                  <a:cubicBezTo>
                    <a:pt x="141" y="175"/>
                    <a:pt x="144" y="183"/>
                    <a:pt x="150" y="182"/>
                  </a:cubicBezTo>
                  <a:cubicBezTo>
                    <a:pt x="156" y="181"/>
                    <a:pt x="164" y="166"/>
                    <a:pt x="172" y="164"/>
                  </a:cubicBezTo>
                  <a:cubicBezTo>
                    <a:pt x="180" y="162"/>
                    <a:pt x="186" y="163"/>
                    <a:pt x="198" y="172"/>
                  </a:cubicBezTo>
                  <a:cubicBezTo>
                    <a:pt x="210" y="181"/>
                    <a:pt x="228" y="210"/>
                    <a:pt x="246" y="220"/>
                  </a:cubicBezTo>
                  <a:cubicBezTo>
                    <a:pt x="264" y="230"/>
                    <a:pt x="296" y="230"/>
                    <a:pt x="309" y="232"/>
                  </a:cubicBezTo>
                </a:path>
              </a:pathLst>
            </a:custGeom>
            <a:noFill/>
            <a:ln w="3810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7" name="Freeform 33"/>
            <p:cNvSpPr>
              <a:spLocks/>
            </p:cNvSpPr>
            <p:nvPr/>
          </p:nvSpPr>
          <p:spPr bwMode="auto">
            <a:xfrm>
              <a:off x="1772" y="3601"/>
              <a:ext cx="388" cy="181"/>
            </a:xfrm>
            <a:custGeom>
              <a:avLst/>
              <a:gdLst>
                <a:gd name="T0" fmla="*/ 0 w 336"/>
                <a:gd name="T1" fmla="*/ 0 h 157"/>
                <a:gd name="T2" fmla="*/ 30 w 336"/>
                <a:gd name="T3" fmla="*/ 6 h 157"/>
                <a:gd name="T4" fmla="*/ 38 w 336"/>
                <a:gd name="T5" fmla="*/ 38 h 157"/>
                <a:gd name="T6" fmla="*/ 30 w 336"/>
                <a:gd name="T7" fmla="*/ 56 h 157"/>
                <a:gd name="T8" fmla="*/ 44 w 336"/>
                <a:gd name="T9" fmla="*/ 76 h 157"/>
                <a:gd name="T10" fmla="*/ 68 w 336"/>
                <a:gd name="T11" fmla="*/ 88 h 157"/>
                <a:gd name="T12" fmla="*/ 82 w 336"/>
                <a:gd name="T13" fmla="*/ 116 h 157"/>
                <a:gd name="T14" fmla="*/ 106 w 336"/>
                <a:gd name="T15" fmla="*/ 110 h 157"/>
                <a:gd name="T16" fmla="*/ 136 w 336"/>
                <a:gd name="T17" fmla="*/ 116 h 157"/>
                <a:gd name="T18" fmla="*/ 192 w 336"/>
                <a:gd name="T19" fmla="*/ 144 h 157"/>
                <a:gd name="T20" fmla="*/ 218 w 336"/>
                <a:gd name="T21" fmla="*/ 156 h 157"/>
                <a:gd name="T22" fmla="*/ 246 w 336"/>
                <a:gd name="T23" fmla="*/ 152 h 157"/>
                <a:gd name="T24" fmla="*/ 276 w 336"/>
                <a:gd name="T25" fmla="*/ 134 h 157"/>
                <a:gd name="T26" fmla="*/ 288 w 336"/>
                <a:gd name="T27" fmla="*/ 96 h 157"/>
                <a:gd name="T28" fmla="*/ 314 w 336"/>
                <a:gd name="T29" fmla="*/ 98 h 157"/>
                <a:gd name="T30" fmla="*/ 336 w 336"/>
                <a:gd name="T31" fmla="*/ 96 h 1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6"/>
                <a:gd name="T49" fmla="*/ 0 h 157"/>
                <a:gd name="T50" fmla="*/ 336 w 336"/>
                <a:gd name="T51" fmla="*/ 157 h 1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6" h="157">
                  <a:moveTo>
                    <a:pt x="0" y="0"/>
                  </a:moveTo>
                  <a:cubicBezTo>
                    <a:pt x="5" y="1"/>
                    <a:pt x="24" y="0"/>
                    <a:pt x="30" y="6"/>
                  </a:cubicBezTo>
                  <a:cubicBezTo>
                    <a:pt x="36" y="12"/>
                    <a:pt x="38" y="30"/>
                    <a:pt x="38" y="38"/>
                  </a:cubicBezTo>
                  <a:cubicBezTo>
                    <a:pt x="38" y="46"/>
                    <a:pt x="29" y="50"/>
                    <a:pt x="30" y="56"/>
                  </a:cubicBezTo>
                  <a:cubicBezTo>
                    <a:pt x="31" y="62"/>
                    <a:pt x="38" y="71"/>
                    <a:pt x="44" y="76"/>
                  </a:cubicBezTo>
                  <a:cubicBezTo>
                    <a:pt x="50" y="81"/>
                    <a:pt x="62" y="81"/>
                    <a:pt x="68" y="88"/>
                  </a:cubicBezTo>
                  <a:cubicBezTo>
                    <a:pt x="74" y="95"/>
                    <a:pt x="76" y="112"/>
                    <a:pt x="82" y="116"/>
                  </a:cubicBezTo>
                  <a:cubicBezTo>
                    <a:pt x="88" y="120"/>
                    <a:pt x="97" y="110"/>
                    <a:pt x="106" y="110"/>
                  </a:cubicBezTo>
                  <a:cubicBezTo>
                    <a:pt x="115" y="110"/>
                    <a:pt x="122" y="110"/>
                    <a:pt x="136" y="116"/>
                  </a:cubicBezTo>
                  <a:cubicBezTo>
                    <a:pt x="150" y="122"/>
                    <a:pt x="178" y="137"/>
                    <a:pt x="192" y="144"/>
                  </a:cubicBezTo>
                  <a:cubicBezTo>
                    <a:pt x="206" y="151"/>
                    <a:pt x="209" y="155"/>
                    <a:pt x="218" y="156"/>
                  </a:cubicBezTo>
                  <a:cubicBezTo>
                    <a:pt x="227" y="157"/>
                    <a:pt x="236" y="156"/>
                    <a:pt x="246" y="152"/>
                  </a:cubicBezTo>
                  <a:cubicBezTo>
                    <a:pt x="256" y="148"/>
                    <a:pt x="269" y="143"/>
                    <a:pt x="276" y="134"/>
                  </a:cubicBezTo>
                  <a:cubicBezTo>
                    <a:pt x="283" y="125"/>
                    <a:pt x="282" y="102"/>
                    <a:pt x="288" y="96"/>
                  </a:cubicBezTo>
                  <a:cubicBezTo>
                    <a:pt x="294" y="90"/>
                    <a:pt x="306" y="98"/>
                    <a:pt x="314" y="98"/>
                  </a:cubicBezTo>
                  <a:cubicBezTo>
                    <a:pt x="322" y="98"/>
                    <a:pt x="332" y="96"/>
                    <a:pt x="336" y="96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8" name="Freeform 34"/>
            <p:cNvSpPr>
              <a:spLocks/>
            </p:cNvSpPr>
            <p:nvPr/>
          </p:nvSpPr>
          <p:spPr bwMode="auto">
            <a:xfrm>
              <a:off x="1772" y="3435"/>
              <a:ext cx="388" cy="277"/>
            </a:xfrm>
            <a:custGeom>
              <a:avLst/>
              <a:gdLst>
                <a:gd name="T0" fmla="*/ 0 w 336"/>
                <a:gd name="T1" fmla="*/ 0 h 240"/>
                <a:gd name="T2" fmla="*/ 30 w 336"/>
                <a:gd name="T3" fmla="*/ 26 h 240"/>
                <a:gd name="T4" fmla="*/ 52 w 336"/>
                <a:gd name="T5" fmla="*/ 46 h 240"/>
                <a:gd name="T6" fmla="*/ 96 w 336"/>
                <a:gd name="T7" fmla="*/ 48 h 240"/>
                <a:gd name="T8" fmla="*/ 138 w 336"/>
                <a:gd name="T9" fmla="*/ 88 h 240"/>
                <a:gd name="T10" fmla="*/ 168 w 336"/>
                <a:gd name="T11" fmla="*/ 88 h 240"/>
                <a:gd name="T12" fmla="*/ 192 w 336"/>
                <a:gd name="T13" fmla="*/ 96 h 240"/>
                <a:gd name="T14" fmla="*/ 220 w 336"/>
                <a:gd name="T15" fmla="*/ 98 h 240"/>
                <a:gd name="T16" fmla="*/ 248 w 336"/>
                <a:gd name="T17" fmla="*/ 112 h 240"/>
                <a:gd name="T18" fmla="*/ 250 w 336"/>
                <a:gd name="T19" fmla="*/ 138 h 240"/>
                <a:gd name="T20" fmla="*/ 252 w 336"/>
                <a:gd name="T21" fmla="*/ 166 h 240"/>
                <a:gd name="T22" fmla="*/ 266 w 336"/>
                <a:gd name="T23" fmla="*/ 190 h 240"/>
                <a:gd name="T24" fmla="*/ 288 w 336"/>
                <a:gd name="T25" fmla="*/ 206 h 240"/>
                <a:gd name="T26" fmla="*/ 306 w 336"/>
                <a:gd name="T27" fmla="*/ 210 h 240"/>
                <a:gd name="T28" fmla="*/ 328 w 336"/>
                <a:gd name="T29" fmla="*/ 208 h 240"/>
                <a:gd name="T30" fmla="*/ 336 w 336"/>
                <a:gd name="T31" fmla="*/ 240 h 2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6"/>
                <a:gd name="T49" fmla="*/ 0 h 240"/>
                <a:gd name="T50" fmla="*/ 336 w 336"/>
                <a:gd name="T51" fmla="*/ 240 h 2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6" h="240">
                  <a:moveTo>
                    <a:pt x="0" y="0"/>
                  </a:moveTo>
                  <a:cubicBezTo>
                    <a:pt x="5" y="4"/>
                    <a:pt x="21" y="18"/>
                    <a:pt x="30" y="26"/>
                  </a:cubicBezTo>
                  <a:cubicBezTo>
                    <a:pt x="39" y="34"/>
                    <a:pt x="41" y="42"/>
                    <a:pt x="52" y="46"/>
                  </a:cubicBezTo>
                  <a:cubicBezTo>
                    <a:pt x="63" y="50"/>
                    <a:pt x="82" y="41"/>
                    <a:pt x="96" y="48"/>
                  </a:cubicBezTo>
                  <a:cubicBezTo>
                    <a:pt x="110" y="55"/>
                    <a:pt x="126" y="81"/>
                    <a:pt x="138" y="88"/>
                  </a:cubicBezTo>
                  <a:cubicBezTo>
                    <a:pt x="150" y="95"/>
                    <a:pt x="159" y="87"/>
                    <a:pt x="168" y="88"/>
                  </a:cubicBezTo>
                  <a:cubicBezTo>
                    <a:pt x="177" y="89"/>
                    <a:pt x="183" y="94"/>
                    <a:pt x="192" y="96"/>
                  </a:cubicBezTo>
                  <a:cubicBezTo>
                    <a:pt x="201" y="98"/>
                    <a:pt x="211" y="95"/>
                    <a:pt x="220" y="98"/>
                  </a:cubicBezTo>
                  <a:cubicBezTo>
                    <a:pt x="229" y="101"/>
                    <a:pt x="243" y="105"/>
                    <a:pt x="248" y="112"/>
                  </a:cubicBezTo>
                  <a:cubicBezTo>
                    <a:pt x="253" y="119"/>
                    <a:pt x="249" y="129"/>
                    <a:pt x="250" y="138"/>
                  </a:cubicBezTo>
                  <a:cubicBezTo>
                    <a:pt x="251" y="147"/>
                    <a:pt x="249" y="157"/>
                    <a:pt x="252" y="166"/>
                  </a:cubicBezTo>
                  <a:cubicBezTo>
                    <a:pt x="255" y="175"/>
                    <a:pt x="260" y="183"/>
                    <a:pt x="266" y="190"/>
                  </a:cubicBezTo>
                  <a:cubicBezTo>
                    <a:pt x="272" y="197"/>
                    <a:pt x="281" y="203"/>
                    <a:pt x="288" y="206"/>
                  </a:cubicBezTo>
                  <a:cubicBezTo>
                    <a:pt x="295" y="209"/>
                    <a:pt x="299" y="210"/>
                    <a:pt x="306" y="210"/>
                  </a:cubicBezTo>
                  <a:cubicBezTo>
                    <a:pt x="313" y="210"/>
                    <a:pt x="323" y="203"/>
                    <a:pt x="328" y="208"/>
                  </a:cubicBezTo>
                  <a:cubicBezTo>
                    <a:pt x="333" y="213"/>
                    <a:pt x="334" y="233"/>
                    <a:pt x="336" y="240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9" name="Freeform 35"/>
            <p:cNvSpPr>
              <a:spLocks/>
            </p:cNvSpPr>
            <p:nvPr/>
          </p:nvSpPr>
          <p:spPr bwMode="auto">
            <a:xfrm>
              <a:off x="2160" y="3709"/>
              <a:ext cx="651" cy="279"/>
            </a:xfrm>
            <a:custGeom>
              <a:avLst/>
              <a:gdLst>
                <a:gd name="T0" fmla="*/ 0 w 564"/>
                <a:gd name="T1" fmla="*/ 3 h 242"/>
                <a:gd name="T2" fmla="*/ 26 w 564"/>
                <a:gd name="T3" fmla="*/ 11 h 242"/>
                <a:gd name="T4" fmla="*/ 48 w 564"/>
                <a:gd name="T5" fmla="*/ 3 h 242"/>
                <a:gd name="T6" fmla="*/ 72 w 564"/>
                <a:gd name="T7" fmla="*/ 19 h 242"/>
                <a:gd name="T8" fmla="*/ 88 w 564"/>
                <a:gd name="T9" fmla="*/ 33 h 242"/>
                <a:gd name="T10" fmla="*/ 96 w 564"/>
                <a:gd name="T11" fmla="*/ 3 h 242"/>
                <a:gd name="T12" fmla="*/ 120 w 564"/>
                <a:gd name="T13" fmla="*/ 13 h 242"/>
                <a:gd name="T14" fmla="*/ 144 w 564"/>
                <a:gd name="T15" fmla="*/ 51 h 242"/>
                <a:gd name="T16" fmla="*/ 172 w 564"/>
                <a:gd name="T17" fmla="*/ 65 h 242"/>
                <a:gd name="T18" fmla="*/ 192 w 564"/>
                <a:gd name="T19" fmla="*/ 51 h 242"/>
                <a:gd name="T20" fmla="*/ 218 w 564"/>
                <a:gd name="T21" fmla="*/ 69 h 242"/>
                <a:gd name="T22" fmla="*/ 236 w 564"/>
                <a:gd name="T23" fmla="*/ 81 h 242"/>
                <a:gd name="T24" fmla="*/ 252 w 564"/>
                <a:gd name="T25" fmla="*/ 89 h 242"/>
                <a:gd name="T26" fmla="*/ 274 w 564"/>
                <a:gd name="T27" fmla="*/ 77 h 242"/>
                <a:gd name="T28" fmla="*/ 298 w 564"/>
                <a:gd name="T29" fmla="*/ 89 h 242"/>
                <a:gd name="T30" fmla="*/ 294 w 564"/>
                <a:gd name="T31" fmla="*/ 115 h 242"/>
                <a:gd name="T32" fmla="*/ 292 w 564"/>
                <a:gd name="T33" fmla="*/ 159 h 242"/>
                <a:gd name="T34" fmla="*/ 324 w 564"/>
                <a:gd name="T35" fmla="*/ 165 h 242"/>
                <a:gd name="T36" fmla="*/ 356 w 564"/>
                <a:gd name="T37" fmla="*/ 191 h 242"/>
                <a:gd name="T38" fmla="*/ 384 w 564"/>
                <a:gd name="T39" fmla="*/ 233 h 242"/>
                <a:gd name="T40" fmla="*/ 408 w 564"/>
                <a:gd name="T41" fmla="*/ 241 h 242"/>
                <a:gd name="T42" fmla="*/ 434 w 564"/>
                <a:gd name="T43" fmla="*/ 229 h 242"/>
                <a:gd name="T44" fmla="*/ 454 w 564"/>
                <a:gd name="T45" fmla="*/ 203 h 242"/>
                <a:gd name="T46" fmla="*/ 480 w 564"/>
                <a:gd name="T47" fmla="*/ 195 h 242"/>
                <a:gd name="T48" fmla="*/ 564 w 564"/>
                <a:gd name="T49" fmla="*/ 185 h 2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4"/>
                <a:gd name="T76" fmla="*/ 0 h 242"/>
                <a:gd name="T77" fmla="*/ 564 w 564"/>
                <a:gd name="T78" fmla="*/ 242 h 24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4" h="242">
                  <a:moveTo>
                    <a:pt x="0" y="3"/>
                  </a:moveTo>
                  <a:cubicBezTo>
                    <a:pt x="4" y="4"/>
                    <a:pt x="18" y="11"/>
                    <a:pt x="26" y="11"/>
                  </a:cubicBezTo>
                  <a:cubicBezTo>
                    <a:pt x="34" y="11"/>
                    <a:pt x="40" y="2"/>
                    <a:pt x="48" y="3"/>
                  </a:cubicBezTo>
                  <a:cubicBezTo>
                    <a:pt x="56" y="4"/>
                    <a:pt x="65" y="14"/>
                    <a:pt x="72" y="19"/>
                  </a:cubicBezTo>
                  <a:cubicBezTo>
                    <a:pt x="79" y="24"/>
                    <a:pt x="84" y="36"/>
                    <a:pt x="88" y="33"/>
                  </a:cubicBezTo>
                  <a:cubicBezTo>
                    <a:pt x="92" y="30"/>
                    <a:pt x="91" y="6"/>
                    <a:pt x="96" y="3"/>
                  </a:cubicBezTo>
                  <a:cubicBezTo>
                    <a:pt x="101" y="0"/>
                    <a:pt x="112" y="5"/>
                    <a:pt x="120" y="13"/>
                  </a:cubicBezTo>
                  <a:cubicBezTo>
                    <a:pt x="128" y="21"/>
                    <a:pt x="135" y="42"/>
                    <a:pt x="144" y="51"/>
                  </a:cubicBezTo>
                  <a:cubicBezTo>
                    <a:pt x="153" y="60"/>
                    <a:pt x="164" y="65"/>
                    <a:pt x="172" y="65"/>
                  </a:cubicBezTo>
                  <a:cubicBezTo>
                    <a:pt x="180" y="65"/>
                    <a:pt x="184" y="50"/>
                    <a:pt x="192" y="51"/>
                  </a:cubicBezTo>
                  <a:cubicBezTo>
                    <a:pt x="200" y="52"/>
                    <a:pt x="211" y="64"/>
                    <a:pt x="218" y="69"/>
                  </a:cubicBezTo>
                  <a:cubicBezTo>
                    <a:pt x="225" y="74"/>
                    <a:pt x="230" y="78"/>
                    <a:pt x="236" y="81"/>
                  </a:cubicBezTo>
                  <a:cubicBezTo>
                    <a:pt x="242" y="84"/>
                    <a:pt x="246" y="90"/>
                    <a:pt x="252" y="89"/>
                  </a:cubicBezTo>
                  <a:cubicBezTo>
                    <a:pt x="258" y="88"/>
                    <a:pt x="266" y="77"/>
                    <a:pt x="274" y="77"/>
                  </a:cubicBezTo>
                  <a:cubicBezTo>
                    <a:pt x="282" y="77"/>
                    <a:pt x="295" y="83"/>
                    <a:pt x="298" y="89"/>
                  </a:cubicBezTo>
                  <a:cubicBezTo>
                    <a:pt x="301" y="95"/>
                    <a:pt x="295" y="103"/>
                    <a:pt x="294" y="115"/>
                  </a:cubicBezTo>
                  <a:cubicBezTo>
                    <a:pt x="293" y="127"/>
                    <a:pt x="287" y="151"/>
                    <a:pt x="292" y="159"/>
                  </a:cubicBezTo>
                  <a:cubicBezTo>
                    <a:pt x="297" y="167"/>
                    <a:pt x="313" y="160"/>
                    <a:pt x="324" y="165"/>
                  </a:cubicBezTo>
                  <a:cubicBezTo>
                    <a:pt x="335" y="170"/>
                    <a:pt x="346" y="180"/>
                    <a:pt x="356" y="191"/>
                  </a:cubicBezTo>
                  <a:cubicBezTo>
                    <a:pt x="366" y="202"/>
                    <a:pt x="375" y="225"/>
                    <a:pt x="384" y="233"/>
                  </a:cubicBezTo>
                  <a:cubicBezTo>
                    <a:pt x="393" y="241"/>
                    <a:pt x="400" y="242"/>
                    <a:pt x="408" y="241"/>
                  </a:cubicBezTo>
                  <a:cubicBezTo>
                    <a:pt x="416" y="240"/>
                    <a:pt x="426" y="235"/>
                    <a:pt x="434" y="229"/>
                  </a:cubicBezTo>
                  <a:cubicBezTo>
                    <a:pt x="442" y="223"/>
                    <a:pt x="446" y="209"/>
                    <a:pt x="454" y="203"/>
                  </a:cubicBezTo>
                  <a:cubicBezTo>
                    <a:pt x="462" y="197"/>
                    <a:pt x="462" y="198"/>
                    <a:pt x="480" y="195"/>
                  </a:cubicBezTo>
                  <a:cubicBezTo>
                    <a:pt x="498" y="192"/>
                    <a:pt x="546" y="187"/>
                    <a:pt x="564" y="185"/>
                  </a:cubicBezTo>
                </a:path>
              </a:pathLst>
            </a:custGeom>
            <a:noFill/>
            <a:ln w="3810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40" name="Freeform 36"/>
            <p:cNvSpPr>
              <a:spLocks/>
            </p:cNvSpPr>
            <p:nvPr/>
          </p:nvSpPr>
          <p:spPr bwMode="auto">
            <a:xfrm>
              <a:off x="2786" y="2770"/>
              <a:ext cx="316" cy="772"/>
            </a:xfrm>
            <a:custGeom>
              <a:avLst/>
              <a:gdLst>
                <a:gd name="T0" fmla="*/ 273 w 273"/>
                <a:gd name="T1" fmla="*/ 0 h 669"/>
                <a:gd name="T2" fmla="*/ 231 w 273"/>
                <a:gd name="T3" fmla="*/ 27 h 669"/>
                <a:gd name="T4" fmla="*/ 198 w 273"/>
                <a:gd name="T5" fmla="*/ 69 h 669"/>
                <a:gd name="T6" fmla="*/ 150 w 273"/>
                <a:gd name="T7" fmla="*/ 105 h 669"/>
                <a:gd name="T8" fmla="*/ 147 w 273"/>
                <a:gd name="T9" fmla="*/ 153 h 669"/>
                <a:gd name="T10" fmla="*/ 123 w 273"/>
                <a:gd name="T11" fmla="*/ 198 h 669"/>
                <a:gd name="T12" fmla="*/ 96 w 273"/>
                <a:gd name="T13" fmla="*/ 243 h 669"/>
                <a:gd name="T14" fmla="*/ 81 w 273"/>
                <a:gd name="T15" fmla="*/ 288 h 669"/>
                <a:gd name="T16" fmla="*/ 81 w 273"/>
                <a:gd name="T17" fmla="*/ 336 h 669"/>
                <a:gd name="T18" fmla="*/ 81 w 273"/>
                <a:gd name="T19" fmla="*/ 432 h 669"/>
                <a:gd name="T20" fmla="*/ 93 w 273"/>
                <a:gd name="T21" fmla="*/ 471 h 669"/>
                <a:gd name="T22" fmla="*/ 81 w 273"/>
                <a:gd name="T23" fmla="*/ 528 h 669"/>
                <a:gd name="T24" fmla="*/ 33 w 273"/>
                <a:gd name="T25" fmla="*/ 576 h 669"/>
                <a:gd name="T26" fmla="*/ 0 w 273"/>
                <a:gd name="T27" fmla="*/ 669 h 6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3"/>
                <a:gd name="T43" fmla="*/ 0 h 669"/>
                <a:gd name="T44" fmla="*/ 273 w 273"/>
                <a:gd name="T45" fmla="*/ 669 h 6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3" h="669">
                  <a:moveTo>
                    <a:pt x="273" y="0"/>
                  </a:moveTo>
                  <a:cubicBezTo>
                    <a:pt x="266" y="4"/>
                    <a:pt x="243" y="16"/>
                    <a:pt x="231" y="27"/>
                  </a:cubicBezTo>
                  <a:cubicBezTo>
                    <a:pt x="219" y="38"/>
                    <a:pt x="211" y="56"/>
                    <a:pt x="198" y="69"/>
                  </a:cubicBezTo>
                  <a:cubicBezTo>
                    <a:pt x="185" y="82"/>
                    <a:pt x="158" y="91"/>
                    <a:pt x="150" y="105"/>
                  </a:cubicBezTo>
                  <a:cubicBezTo>
                    <a:pt x="142" y="119"/>
                    <a:pt x="151" y="138"/>
                    <a:pt x="147" y="153"/>
                  </a:cubicBezTo>
                  <a:cubicBezTo>
                    <a:pt x="143" y="168"/>
                    <a:pt x="131" y="183"/>
                    <a:pt x="123" y="198"/>
                  </a:cubicBezTo>
                  <a:cubicBezTo>
                    <a:pt x="115" y="213"/>
                    <a:pt x="103" y="228"/>
                    <a:pt x="96" y="243"/>
                  </a:cubicBezTo>
                  <a:cubicBezTo>
                    <a:pt x="89" y="258"/>
                    <a:pt x="83" y="273"/>
                    <a:pt x="81" y="288"/>
                  </a:cubicBezTo>
                  <a:cubicBezTo>
                    <a:pt x="79" y="303"/>
                    <a:pt x="81" y="312"/>
                    <a:pt x="81" y="336"/>
                  </a:cubicBezTo>
                  <a:cubicBezTo>
                    <a:pt x="81" y="360"/>
                    <a:pt x="79" y="410"/>
                    <a:pt x="81" y="432"/>
                  </a:cubicBezTo>
                  <a:cubicBezTo>
                    <a:pt x="83" y="454"/>
                    <a:pt x="93" y="455"/>
                    <a:pt x="93" y="471"/>
                  </a:cubicBezTo>
                  <a:cubicBezTo>
                    <a:pt x="93" y="487"/>
                    <a:pt x="91" y="511"/>
                    <a:pt x="81" y="528"/>
                  </a:cubicBezTo>
                  <a:cubicBezTo>
                    <a:pt x="71" y="545"/>
                    <a:pt x="46" y="553"/>
                    <a:pt x="33" y="576"/>
                  </a:cubicBezTo>
                  <a:cubicBezTo>
                    <a:pt x="20" y="599"/>
                    <a:pt x="7" y="650"/>
                    <a:pt x="0" y="669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41" name="Freeform 99"/>
            <p:cNvSpPr>
              <a:spLocks/>
            </p:cNvSpPr>
            <p:nvPr/>
          </p:nvSpPr>
          <p:spPr bwMode="auto">
            <a:xfrm>
              <a:off x="2880" y="1335"/>
              <a:ext cx="1329" cy="2829"/>
            </a:xfrm>
            <a:custGeom>
              <a:avLst/>
              <a:gdLst>
                <a:gd name="T0" fmla="*/ 45 w 1329"/>
                <a:gd name="T1" fmla="*/ 2829 h 2829"/>
                <a:gd name="T2" fmla="*/ 0 w 1329"/>
                <a:gd name="T3" fmla="*/ 2745 h 2829"/>
                <a:gd name="T4" fmla="*/ 0 w 1329"/>
                <a:gd name="T5" fmla="*/ 2649 h 2829"/>
                <a:gd name="T6" fmla="*/ 48 w 1329"/>
                <a:gd name="T7" fmla="*/ 2553 h 2829"/>
                <a:gd name="T8" fmla="*/ 183 w 1329"/>
                <a:gd name="T9" fmla="*/ 2310 h 2829"/>
                <a:gd name="T10" fmla="*/ 240 w 1329"/>
                <a:gd name="T11" fmla="*/ 2169 h 2829"/>
                <a:gd name="T12" fmla="*/ 225 w 1329"/>
                <a:gd name="T13" fmla="*/ 2115 h 2829"/>
                <a:gd name="T14" fmla="*/ 240 w 1329"/>
                <a:gd name="T15" fmla="*/ 2073 h 2829"/>
                <a:gd name="T16" fmla="*/ 273 w 1329"/>
                <a:gd name="T17" fmla="*/ 2031 h 2829"/>
                <a:gd name="T18" fmla="*/ 306 w 1329"/>
                <a:gd name="T19" fmla="*/ 1986 h 2829"/>
                <a:gd name="T20" fmla="*/ 336 w 1329"/>
                <a:gd name="T21" fmla="*/ 1977 h 2829"/>
                <a:gd name="T22" fmla="*/ 432 w 1329"/>
                <a:gd name="T23" fmla="*/ 1881 h 2829"/>
                <a:gd name="T24" fmla="*/ 528 w 1329"/>
                <a:gd name="T25" fmla="*/ 1641 h 2829"/>
                <a:gd name="T26" fmla="*/ 534 w 1329"/>
                <a:gd name="T27" fmla="*/ 1566 h 2829"/>
                <a:gd name="T28" fmla="*/ 528 w 1329"/>
                <a:gd name="T29" fmla="*/ 1497 h 2829"/>
                <a:gd name="T30" fmla="*/ 513 w 1329"/>
                <a:gd name="T31" fmla="*/ 1404 h 2829"/>
                <a:gd name="T32" fmla="*/ 504 w 1329"/>
                <a:gd name="T33" fmla="*/ 1335 h 2829"/>
                <a:gd name="T34" fmla="*/ 543 w 1329"/>
                <a:gd name="T35" fmla="*/ 1275 h 2829"/>
                <a:gd name="T36" fmla="*/ 597 w 1329"/>
                <a:gd name="T37" fmla="*/ 1230 h 2829"/>
                <a:gd name="T38" fmla="*/ 669 w 1329"/>
                <a:gd name="T39" fmla="*/ 1176 h 2829"/>
                <a:gd name="T40" fmla="*/ 720 w 1329"/>
                <a:gd name="T41" fmla="*/ 1113 h 2829"/>
                <a:gd name="T42" fmla="*/ 729 w 1329"/>
                <a:gd name="T43" fmla="*/ 1050 h 2829"/>
                <a:gd name="T44" fmla="*/ 750 w 1329"/>
                <a:gd name="T45" fmla="*/ 1008 h 2829"/>
                <a:gd name="T46" fmla="*/ 816 w 1329"/>
                <a:gd name="T47" fmla="*/ 921 h 2829"/>
                <a:gd name="T48" fmla="*/ 927 w 1329"/>
                <a:gd name="T49" fmla="*/ 852 h 2829"/>
                <a:gd name="T50" fmla="*/ 951 w 1329"/>
                <a:gd name="T51" fmla="*/ 804 h 2829"/>
                <a:gd name="T52" fmla="*/ 999 w 1329"/>
                <a:gd name="T53" fmla="*/ 720 h 2829"/>
                <a:gd name="T54" fmla="*/ 1047 w 1329"/>
                <a:gd name="T55" fmla="*/ 621 h 2829"/>
                <a:gd name="T56" fmla="*/ 1056 w 1329"/>
                <a:gd name="T57" fmla="*/ 522 h 2829"/>
                <a:gd name="T58" fmla="*/ 1056 w 1329"/>
                <a:gd name="T59" fmla="*/ 393 h 2829"/>
                <a:gd name="T60" fmla="*/ 1104 w 1329"/>
                <a:gd name="T61" fmla="*/ 249 h 2829"/>
                <a:gd name="T62" fmla="*/ 1089 w 1329"/>
                <a:gd name="T63" fmla="*/ 189 h 2829"/>
                <a:gd name="T64" fmla="*/ 1104 w 1329"/>
                <a:gd name="T65" fmla="*/ 153 h 2829"/>
                <a:gd name="T66" fmla="*/ 1074 w 1329"/>
                <a:gd name="T67" fmla="*/ 135 h 2829"/>
                <a:gd name="T68" fmla="*/ 1032 w 1329"/>
                <a:gd name="T69" fmla="*/ 132 h 2829"/>
                <a:gd name="T70" fmla="*/ 1008 w 1329"/>
                <a:gd name="T71" fmla="*/ 105 h 2829"/>
                <a:gd name="T72" fmla="*/ 984 w 1329"/>
                <a:gd name="T73" fmla="*/ 93 h 2829"/>
                <a:gd name="T74" fmla="*/ 1017 w 1329"/>
                <a:gd name="T75" fmla="*/ 60 h 2829"/>
                <a:gd name="T76" fmla="*/ 1026 w 1329"/>
                <a:gd name="T77" fmla="*/ 15 h 2829"/>
                <a:gd name="T78" fmla="*/ 1056 w 1329"/>
                <a:gd name="T79" fmla="*/ 9 h 2829"/>
                <a:gd name="T80" fmla="*/ 1068 w 1329"/>
                <a:gd name="T81" fmla="*/ 36 h 2829"/>
                <a:gd name="T82" fmla="*/ 1104 w 1329"/>
                <a:gd name="T83" fmla="*/ 57 h 2829"/>
                <a:gd name="T84" fmla="*/ 1176 w 1329"/>
                <a:gd name="T85" fmla="*/ 30 h 2829"/>
                <a:gd name="T86" fmla="*/ 1290 w 1329"/>
                <a:gd name="T87" fmla="*/ 12 h 2829"/>
                <a:gd name="T88" fmla="*/ 1326 w 1329"/>
                <a:gd name="T89" fmla="*/ 0 h 2829"/>
                <a:gd name="T90" fmla="*/ 1329 w 1329"/>
                <a:gd name="T91" fmla="*/ 2826 h 28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29"/>
                <a:gd name="T139" fmla="*/ 0 h 2829"/>
                <a:gd name="T140" fmla="*/ 1329 w 1329"/>
                <a:gd name="T141" fmla="*/ 2829 h 282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29" h="2829">
                  <a:moveTo>
                    <a:pt x="45" y="2829"/>
                  </a:moveTo>
                  <a:lnTo>
                    <a:pt x="0" y="2745"/>
                  </a:lnTo>
                  <a:lnTo>
                    <a:pt x="0" y="2649"/>
                  </a:lnTo>
                  <a:lnTo>
                    <a:pt x="48" y="2553"/>
                  </a:lnTo>
                  <a:lnTo>
                    <a:pt x="183" y="2310"/>
                  </a:lnTo>
                  <a:lnTo>
                    <a:pt x="240" y="2169"/>
                  </a:lnTo>
                  <a:lnTo>
                    <a:pt x="225" y="2115"/>
                  </a:lnTo>
                  <a:lnTo>
                    <a:pt x="240" y="2073"/>
                  </a:lnTo>
                  <a:lnTo>
                    <a:pt x="273" y="2031"/>
                  </a:lnTo>
                  <a:lnTo>
                    <a:pt x="306" y="1986"/>
                  </a:lnTo>
                  <a:lnTo>
                    <a:pt x="336" y="1977"/>
                  </a:lnTo>
                  <a:lnTo>
                    <a:pt x="432" y="1881"/>
                  </a:lnTo>
                  <a:lnTo>
                    <a:pt x="528" y="1641"/>
                  </a:lnTo>
                  <a:lnTo>
                    <a:pt x="534" y="1566"/>
                  </a:lnTo>
                  <a:lnTo>
                    <a:pt x="528" y="1497"/>
                  </a:lnTo>
                  <a:lnTo>
                    <a:pt x="513" y="1404"/>
                  </a:lnTo>
                  <a:lnTo>
                    <a:pt x="504" y="1335"/>
                  </a:lnTo>
                  <a:lnTo>
                    <a:pt x="543" y="1275"/>
                  </a:lnTo>
                  <a:lnTo>
                    <a:pt x="597" y="1230"/>
                  </a:lnTo>
                  <a:lnTo>
                    <a:pt x="669" y="1176"/>
                  </a:lnTo>
                  <a:lnTo>
                    <a:pt x="720" y="1113"/>
                  </a:lnTo>
                  <a:lnTo>
                    <a:pt x="729" y="1050"/>
                  </a:lnTo>
                  <a:lnTo>
                    <a:pt x="750" y="1008"/>
                  </a:lnTo>
                  <a:lnTo>
                    <a:pt x="816" y="921"/>
                  </a:lnTo>
                  <a:lnTo>
                    <a:pt x="927" y="852"/>
                  </a:lnTo>
                  <a:lnTo>
                    <a:pt x="951" y="804"/>
                  </a:lnTo>
                  <a:lnTo>
                    <a:pt x="999" y="720"/>
                  </a:lnTo>
                  <a:lnTo>
                    <a:pt x="1047" y="621"/>
                  </a:lnTo>
                  <a:lnTo>
                    <a:pt x="1056" y="522"/>
                  </a:lnTo>
                  <a:lnTo>
                    <a:pt x="1056" y="393"/>
                  </a:lnTo>
                  <a:lnTo>
                    <a:pt x="1104" y="249"/>
                  </a:lnTo>
                  <a:lnTo>
                    <a:pt x="1089" y="189"/>
                  </a:lnTo>
                  <a:lnTo>
                    <a:pt x="1104" y="153"/>
                  </a:lnTo>
                  <a:lnTo>
                    <a:pt x="1074" y="135"/>
                  </a:lnTo>
                  <a:lnTo>
                    <a:pt x="1032" y="132"/>
                  </a:lnTo>
                  <a:lnTo>
                    <a:pt x="1008" y="105"/>
                  </a:lnTo>
                  <a:lnTo>
                    <a:pt x="984" y="93"/>
                  </a:lnTo>
                  <a:lnTo>
                    <a:pt x="1017" y="60"/>
                  </a:lnTo>
                  <a:lnTo>
                    <a:pt x="1026" y="15"/>
                  </a:lnTo>
                  <a:lnTo>
                    <a:pt x="1056" y="9"/>
                  </a:lnTo>
                  <a:lnTo>
                    <a:pt x="1068" y="36"/>
                  </a:lnTo>
                  <a:lnTo>
                    <a:pt x="1104" y="57"/>
                  </a:lnTo>
                  <a:lnTo>
                    <a:pt x="1176" y="30"/>
                  </a:lnTo>
                  <a:lnTo>
                    <a:pt x="1290" y="12"/>
                  </a:lnTo>
                  <a:lnTo>
                    <a:pt x="1326" y="0"/>
                  </a:lnTo>
                  <a:lnTo>
                    <a:pt x="1329" y="282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8"/>
          <p:cNvGrpSpPr>
            <a:grpSpLocks/>
          </p:cNvGrpSpPr>
          <p:nvPr/>
        </p:nvGrpSpPr>
        <p:grpSpPr bwMode="auto">
          <a:xfrm>
            <a:off x="2460625" y="1143000"/>
            <a:ext cx="4222750" cy="5486400"/>
            <a:chOff x="1550" y="720"/>
            <a:chExt cx="2660" cy="3456"/>
          </a:xfrm>
        </p:grpSpPr>
        <p:pic>
          <p:nvPicPr>
            <p:cNvPr id="37912" name="Picture 119"/>
            <p:cNvPicPr>
              <a:picLocks noChangeAspect="1" noChangeArrowheads="1"/>
            </p:cNvPicPr>
            <p:nvPr/>
          </p:nvPicPr>
          <p:blipFill>
            <a:blip r:embed="rId3" cstate="print"/>
            <a:srcRect l="27000" r="24998" b="3668"/>
            <a:stretch>
              <a:fillRect/>
            </a:stretch>
          </p:blipFill>
          <p:spPr bwMode="auto">
            <a:xfrm>
              <a:off x="1550" y="720"/>
              <a:ext cx="2660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3" name="Picture 120"/>
            <p:cNvPicPr>
              <a:picLocks noChangeAspect="1" noChangeArrowheads="1"/>
            </p:cNvPicPr>
            <p:nvPr/>
          </p:nvPicPr>
          <p:blipFill>
            <a:blip r:embed="rId2" cstate="print"/>
            <a:srcRect l="27000" r="24998" b="3668"/>
            <a:stretch>
              <a:fillRect/>
            </a:stretch>
          </p:blipFill>
          <p:spPr bwMode="auto">
            <a:xfrm>
              <a:off x="1550" y="720"/>
              <a:ext cx="2660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77" name="Freeform 121"/>
            <p:cNvSpPr>
              <a:spLocks/>
            </p:cNvSpPr>
            <p:nvPr/>
          </p:nvSpPr>
          <p:spPr bwMode="auto">
            <a:xfrm>
              <a:off x="1938" y="720"/>
              <a:ext cx="1829" cy="1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96"/>
                </a:cxn>
                <a:cxn ang="0">
                  <a:pos x="480" y="144"/>
                </a:cxn>
                <a:cxn ang="0">
                  <a:pos x="720" y="144"/>
                </a:cxn>
                <a:cxn ang="0">
                  <a:pos x="864" y="96"/>
                </a:cxn>
                <a:cxn ang="0">
                  <a:pos x="1008" y="48"/>
                </a:cxn>
                <a:cxn ang="0">
                  <a:pos x="1104" y="96"/>
                </a:cxn>
                <a:cxn ang="0">
                  <a:pos x="1296" y="48"/>
                </a:cxn>
                <a:cxn ang="0">
                  <a:pos x="1392" y="48"/>
                </a:cxn>
                <a:cxn ang="0">
                  <a:pos x="1536" y="48"/>
                </a:cxn>
                <a:cxn ang="0">
                  <a:pos x="1584" y="0"/>
                </a:cxn>
              </a:cxnLst>
              <a:rect l="0" t="0" r="r" b="b"/>
              <a:pathLst>
                <a:path w="1584" h="144">
                  <a:moveTo>
                    <a:pt x="0" y="0"/>
                  </a:moveTo>
                  <a:lnTo>
                    <a:pt x="240" y="96"/>
                  </a:lnTo>
                  <a:lnTo>
                    <a:pt x="480" y="144"/>
                  </a:lnTo>
                  <a:lnTo>
                    <a:pt x="720" y="144"/>
                  </a:lnTo>
                  <a:lnTo>
                    <a:pt x="864" y="96"/>
                  </a:lnTo>
                  <a:lnTo>
                    <a:pt x="1008" y="48"/>
                  </a:lnTo>
                  <a:lnTo>
                    <a:pt x="1104" y="96"/>
                  </a:lnTo>
                  <a:lnTo>
                    <a:pt x="1296" y="48"/>
                  </a:lnTo>
                  <a:lnTo>
                    <a:pt x="1392" y="48"/>
                  </a:lnTo>
                  <a:lnTo>
                    <a:pt x="1536" y="48"/>
                  </a:lnTo>
                  <a:lnTo>
                    <a:pt x="1584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15" name="Freeform 122"/>
            <p:cNvSpPr>
              <a:spLocks/>
            </p:cNvSpPr>
            <p:nvPr/>
          </p:nvSpPr>
          <p:spPr bwMode="auto">
            <a:xfrm>
              <a:off x="2317" y="831"/>
              <a:ext cx="1542" cy="3176"/>
            </a:xfrm>
            <a:custGeom>
              <a:avLst/>
              <a:gdLst>
                <a:gd name="T0" fmla="*/ 536 w 1336"/>
                <a:gd name="T1" fmla="*/ 0 h 2752"/>
                <a:gd name="T2" fmla="*/ 518 w 1336"/>
                <a:gd name="T3" fmla="*/ 66 h 2752"/>
                <a:gd name="T4" fmla="*/ 440 w 1336"/>
                <a:gd name="T5" fmla="*/ 96 h 2752"/>
                <a:gd name="T6" fmla="*/ 416 w 1336"/>
                <a:gd name="T7" fmla="*/ 162 h 2752"/>
                <a:gd name="T8" fmla="*/ 344 w 1336"/>
                <a:gd name="T9" fmla="*/ 192 h 2752"/>
                <a:gd name="T10" fmla="*/ 248 w 1336"/>
                <a:gd name="T11" fmla="*/ 240 h 2752"/>
                <a:gd name="T12" fmla="*/ 200 w 1336"/>
                <a:gd name="T13" fmla="*/ 240 h 2752"/>
                <a:gd name="T14" fmla="*/ 152 w 1336"/>
                <a:gd name="T15" fmla="*/ 240 h 2752"/>
                <a:gd name="T16" fmla="*/ 86 w 1336"/>
                <a:gd name="T17" fmla="*/ 276 h 2752"/>
                <a:gd name="T18" fmla="*/ 56 w 1336"/>
                <a:gd name="T19" fmla="*/ 384 h 2752"/>
                <a:gd name="T20" fmla="*/ 38 w 1336"/>
                <a:gd name="T21" fmla="*/ 420 h 2752"/>
                <a:gd name="T22" fmla="*/ 8 w 1336"/>
                <a:gd name="T23" fmla="*/ 480 h 2752"/>
                <a:gd name="T24" fmla="*/ 8 w 1336"/>
                <a:gd name="T25" fmla="*/ 528 h 2752"/>
                <a:gd name="T26" fmla="*/ 8 w 1336"/>
                <a:gd name="T27" fmla="*/ 576 h 2752"/>
                <a:gd name="T28" fmla="*/ 56 w 1336"/>
                <a:gd name="T29" fmla="*/ 672 h 2752"/>
                <a:gd name="T30" fmla="*/ 152 w 1336"/>
                <a:gd name="T31" fmla="*/ 768 h 2752"/>
                <a:gd name="T32" fmla="*/ 227 w 1336"/>
                <a:gd name="T33" fmla="*/ 813 h 2752"/>
                <a:gd name="T34" fmla="*/ 254 w 1336"/>
                <a:gd name="T35" fmla="*/ 855 h 2752"/>
                <a:gd name="T36" fmla="*/ 296 w 1336"/>
                <a:gd name="T37" fmla="*/ 912 h 2752"/>
                <a:gd name="T38" fmla="*/ 341 w 1336"/>
                <a:gd name="T39" fmla="*/ 975 h 2752"/>
                <a:gd name="T40" fmla="*/ 383 w 1336"/>
                <a:gd name="T41" fmla="*/ 1041 h 2752"/>
                <a:gd name="T42" fmla="*/ 440 w 1336"/>
                <a:gd name="T43" fmla="*/ 1104 h 2752"/>
                <a:gd name="T44" fmla="*/ 446 w 1336"/>
                <a:gd name="T45" fmla="*/ 1188 h 2752"/>
                <a:gd name="T46" fmla="*/ 392 w 1336"/>
                <a:gd name="T47" fmla="*/ 1233 h 2752"/>
                <a:gd name="T48" fmla="*/ 350 w 1336"/>
                <a:gd name="T49" fmla="*/ 1278 h 2752"/>
                <a:gd name="T50" fmla="*/ 314 w 1336"/>
                <a:gd name="T51" fmla="*/ 1302 h 2752"/>
                <a:gd name="T52" fmla="*/ 302 w 1336"/>
                <a:gd name="T53" fmla="*/ 1362 h 2752"/>
                <a:gd name="T54" fmla="*/ 302 w 1336"/>
                <a:gd name="T55" fmla="*/ 1422 h 2752"/>
                <a:gd name="T56" fmla="*/ 281 w 1336"/>
                <a:gd name="T57" fmla="*/ 1479 h 2752"/>
                <a:gd name="T58" fmla="*/ 269 w 1336"/>
                <a:gd name="T59" fmla="*/ 1539 h 2752"/>
                <a:gd name="T60" fmla="*/ 260 w 1336"/>
                <a:gd name="T61" fmla="*/ 1608 h 2752"/>
                <a:gd name="T62" fmla="*/ 260 w 1336"/>
                <a:gd name="T63" fmla="*/ 1671 h 2752"/>
                <a:gd name="T64" fmla="*/ 260 w 1336"/>
                <a:gd name="T65" fmla="*/ 1731 h 2752"/>
                <a:gd name="T66" fmla="*/ 281 w 1336"/>
                <a:gd name="T67" fmla="*/ 1791 h 2752"/>
                <a:gd name="T68" fmla="*/ 320 w 1336"/>
                <a:gd name="T69" fmla="*/ 1857 h 2752"/>
                <a:gd name="T70" fmla="*/ 341 w 1336"/>
                <a:gd name="T71" fmla="*/ 1938 h 2752"/>
                <a:gd name="T72" fmla="*/ 368 w 1336"/>
                <a:gd name="T73" fmla="*/ 1998 h 2752"/>
                <a:gd name="T74" fmla="*/ 392 w 1336"/>
                <a:gd name="T75" fmla="*/ 2097 h 2752"/>
                <a:gd name="T76" fmla="*/ 408 w 1336"/>
                <a:gd name="T77" fmla="*/ 2152 h 2752"/>
                <a:gd name="T78" fmla="*/ 416 w 1336"/>
                <a:gd name="T79" fmla="*/ 2274 h 2752"/>
                <a:gd name="T80" fmla="*/ 408 w 1336"/>
                <a:gd name="T81" fmla="*/ 2368 h 2752"/>
                <a:gd name="T82" fmla="*/ 410 w 1336"/>
                <a:gd name="T83" fmla="*/ 2454 h 2752"/>
                <a:gd name="T84" fmla="*/ 410 w 1336"/>
                <a:gd name="T85" fmla="*/ 2514 h 2752"/>
                <a:gd name="T86" fmla="*/ 407 w 1336"/>
                <a:gd name="T87" fmla="*/ 2592 h 2752"/>
                <a:gd name="T88" fmla="*/ 410 w 1336"/>
                <a:gd name="T89" fmla="*/ 2637 h 2752"/>
                <a:gd name="T90" fmla="*/ 425 w 1336"/>
                <a:gd name="T91" fmla="*/ 2670 h 2752"/>
                <a:gd name="T92" fmla="*/ 554 w 1336"/>
                <a:gd name="T93" fmla="*/ 2703 h 2752"/>
                <a:gd name="T94" fmla="*/ 797 w 1336"/>
                <a:gd name="T95" fmla="*/ 2694 h 2752"/>
                <a:gd name="T96" fmla="*/ 1067 w 1336"/>
                <a:gd name="T97" fmla="*/ 2703 h 2752"/>
                <a:gd name="T98" fmla="*/ 1336 w 1336"/>
                <a:gd name="T99" fmla="*/ 2752 h 27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6"/>
                <a:gd name="T151" fmla="*/ 0 h 2752"/>
                <a:gd name="T152" fmla="*/ 1336 w 1336"/>
                <a:gd name="T153" fmla="*/ 2752 h 27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6" h="2752">
                  <a:moveTo>
                    <a:pt x="536" y="0"/>
                  </a:moveTo>
                  <a:cubicBezTo>
                    <a:pt x="533" y="11"/>
                    <a:pt x="534" y="50"/>
                    <a:pt x="518" y="66"/>
                  </a:cubicBezTo>
                  <a:cubicBezTo>
                    <a:pt x="502" y="82"/>
                    <a:pt x="457" y="80"/>
                    <a:pt x="440" y="96"/>
                  </a:cubicBezTo>
                  <a:cubicBezTo>
                    <a:pt x="423" y="112"/>
                    <a:pt x="432" y="146"/>
                    <a:pt x="416" y="162"/>
                  </a:cubicBezTo>
                  <a:cubicBezTo>
                    <a:pt x="400" y="178"/>
                    <a:pt x="372" y="179"/>
                    <a:pt x="344" y="192"/>
                  </a:cubicBezTo>
                  <a:cubicBezTo>
                    <a:pt x="316" y="205"/>
                    <a:pt x="272" y="232"/>
                    <a:pt x="248" y="240"/>
                  </a:cubicBezTo>
                  <a:cubicBezTo>
                    <a:pt x="224" y="248"/>
                    <a:pt x="216" y="240"/>
                    <a:pt x="200" y="240"/>
                  </a:cubicBezTo>
                  <a:cubicBezTo>
                    <a:pt x="184" y="240"/>
                    <a:pt x="171" y="234"/>
                    <a:pt x="152" y="240"/>
                  </a:cubicBezTo>
                  <a:cubicBezTo>
                    <a:pt x="133" y="246"/>
                    <a:pt x="102" y="252"/>
                    <a:pt x="86" y="276"/>
                  </a:cubicBezTo>
                  <a:cubicBezTo>
                    <a:pt x="70" y="300"/>
                    <a:pt x="64" y="360"/>
                    <a:pt x="56" y="384"/>
                  </a:cubicBezTo>
                  <a:cubicBezTo>
                    <a:pt x="48" y="408"/>
                    <a:pt x="46" y="404"/>
                    <a:pt x="38" y="420"/>
                  </a:cubicBezTo>
                  <a:cubicBezTo>
                    <a:pt x="30" y="436"/>
                    <a:pt x="13" y="462"/>
                    <a:pt x="8" y="480"/>
                  </a:cubicBezTo>
                  <a:cubicBezTo>
                    <a:pt x="3" y="498"/>
                    <a:pt x="8" y="512"/>
                    <a:pt x="8" y="528"/>
                  </a:cubicBezTo>
                  <a:cubicBezTo>
                    <a:pt x="8" y="544"/>
                    <a:pt x="0" y="552"/>
                    <a:pt x="8" y="576"/>
                  </a:cubicBezTo>
                  <a:cubicBezTo>
                    <a:pt x="16" y="600"/>
                    <a:pt x="32" y="640"/>
                    <a:pt x="56" y="672"/>
                  </a:cubicBezTo>
                  <a:cubicBezTo>
                    <a:pt x="80" y="704"/>
                    <a:pt x="124" y="745"/>
                    <a:pt x="152" y="768"/>
                  </a:cubicBezTo>
                  <a:cubicBezTo>
                    <a:pt x="180" y="791"/>
                    <a:pt x="210" y="799"/>
                    <a:pt x="227" y="813"/>
                  </a:cubicBezTo>
                  <a:cubicBezTo>
                    <a:pt x="244" y="827"/>
                    <a:pt x="242" y="838"/>
                    <a:pt x="254" y="855"/>
                  </a:cubicBezTo>
                  <a:cubicBezTo>
                    <a:pt x="266" y="872"/>
                    <a:pt x="282" y="892"/>
                    <a:pt x="296" y="912"/>
                  </a:cubicBezTo>
                  <a:cubicBezTo>
                    <a:pt x="310" y="932"/>
                    <a:pt x="327" y="954"/>
                    <a:pt x="341" y="975"/>
                  </a:cubicBezTo>
                  <a:cubicBezTo>
                    <a:pt x="355" y="996"/>
                    <a:pt x="366" y="1020"/>
                    <a:pt x="383" y="1041"/>
                  </a:cubicBezTo>
                  <a:cubicBezTo>
                    <a:pt x="400" y="1062"/>
                    <a:pt x="430" y="1080"/>
                    <a:pt x="440" y="1104"/>
                  </a:cubicBezTo>
                  <a:cubicBezTo>
                    <a:pt x="450" y="1128"/>
                    <a:pt x="454" y="1167"/>
                    <a:pt x="446" y="1188"/>
                  </a:cubicBezTo>
                  <a:cubicBezTo>
                    <a:pt x="438" y="1209"/>
                    <a:pt x="408" y="1218"/>
                    <a:pt x="392" y="1233"/>
                  </a:cubicBezTo>
                  <a:cubicBezTo>
                    <a:pt x="376" y="1248"/>
                    <a:pt x="363" y="1266"/>
                    <a:pt x="350" y="1278"/>
                  </a:cubicBezTo>
                  <a:cubicBezTo>
                    <a:pt x="337" y="1290"/>
                    <a:pt x="322" y="1288"/>
                    <a:pt x="314" y="1302"/>
                  </a:cubicBezTo>
                  <a:cubicBezTo>
                    <a:pt x="306" y="1316"/>
                    <a:pt x="304" y="1342"/>
                    <a:pt x="302" y="1362"/>
                  </a:cubicBezTo>
                  <a:cubicBezTo>
                    <a:pt x="300" y="1382"/>
                    <a:pt x="305" y="1403"/>
                    <a:pt x="302" y="1422"/>
                  </a:cubicBezTo>
                  <a:cubicBezTo>
                    <a:pt x="299" y="1441"/>
                    <a:pt x="286" y="1460"/>
                    <a:pt x="281" y="1479"/>
                  </a:cubicBezTo>
                  <a:cubicBezTo>
                    <a:pt x="276" y="1498"/>
                    <a:pt x="272" y="1518"/>
                    <a:pt x="269" y="1539"/>
                  </a:cubicBezTo>
                  <a:cubicBezTo>
                    <a:pt x="266" y="1560"/>
                    <a:pt x="262" y="1586"/>
                    <a:pt x="260" y="1608"/>
                  </a:cubicBezTo>
                  <a:cubicBezTo>
                    <a:pt x="258" y="1630"/>
                    <a:pt x="260" y="1651"/>
                    <a:pt x="260" y="1671"/>
                  </a:cubicBezTo>
                  <a:cubicBezTo>
                    <a:pt x="260" y="1691"/>
                    <a:pt x="256" y="1711"/>
                    <a:pt x="260" y="1731"/>
                  </a:cubicBezTo>
                  <a:cubicBezTo>
                    <a:pt x="264" y="1751"/>
                    <a:pt x="271" y="1770"/>
                    <a:pt x="281" y="1791"/>
                  </a:cubicBezTo>
                  <a:cubicBezTo>
                    <a:pt x="291" y="1812"/>
                    <a:pt x="310" y="1833"/>
                    <a:pt x="320" y="1857"/>
                  </a:cubicBezTo>
                  <a:cubicBezTo>
                    <a:pt x="330" y="1881"/>
                    <a:pt x="333" y="1915"/>
                    <a:pt x="341" y="1938"/>
                  </a:cubicBezTo>
                  <a:cubicBezTo>
                    <a:pt x="349" y="1961"/>
                    <a:pt x="360" y="1972"/>
                    <a:pt x="368" y="1998"/>
                  </a:cubicBezTo>
                  <a:cubicBezTo>
                    <a:pt x="376" y="2024"/>
                    <a:pt x="385" y="2071"/>
                    <a:pt x="392" y="2097"/>
                  </a:cubicBezTo>
                  <a:cubicBezTo>
                    <a:pt x="399" y="2123"/>
                    <a:pt x="404" y="2123"/>
                    <a:pt x="408" y="2152"/>
                  </a:cubicBezTo>
                  <a:cubicBezTo>
                    <a:pt x="412" y="2181"/>
                    <a:pt x="416" y="2238"/>
                    <a:pt x="416" y="2274"/>
                  </a:cubicBezTo>
                  <a:cubicBezTo>
                    <a:pt x="416" y="2310"/>
                    <a:pt x="409" y="2338"/>
                    <a:pt x="408" y="2368"/>
                  </a:cubicBezTo>
                  <a:cubicBezTo>
                    <a:pt x="407" y="2398"/>
                    <a:pt x="410" y="2430"/>
                    <a:pt x="410" y="2454"/>
                  </a:cubicBezTo>
                  <a:cubicBezTo>
                    <a:pt x="410" y="2478"/>
                    <a:pt x="410" y="2491"/>
                    <a:pt x="410" y="2514"/>
                  </a:cubicBezTo>
                  <a:cubicBezTo>
                    <a:pt x="410" y="2537"/>
                    <a:pt x="407" y="2572"/>
                    <a:pt x="407" y="2592"/>
                  </a:cubicBezTo>
                  <a:cubicBezTo>
                    <a:pt x="407" y="2612"/>
                    <a:pt x="407" y="2624"/>
                    <a:pt x="410" y="2637"/>
                  </a:cubicBezTo>
                  <a:cubicBezTo>
                    <a:pt x="413" y="2650"/>
                    <a:pt x="401" y="2659"/>
                    <a:pt x="425" y="2670"/>
                  </a:cubicBezTo>
                  <a:cubicBezTo>
                    <a:pt x="449" y="2681"/>
                    <a:pt x="492" y="2699"/>
                    <a:pt x="554" y="2703"/>
                  </a:cubicBezTo>
                  <a:cubicBezTo>
                    <a:pt x="616" y="2707"/>
                    <a:pt x="712" y="2694"/>
                    <a:pt x="797" y="2694"/>
                  </a:cubicBezTo>
                  <a:cubicBezTo>
                    <a:pt x="882" y="2694"/>
                    <a:pt x="977" y="2693"/>
                    <a:pt x="1067" y="2703"/>
                  </a:cubicBezTo>
                  <a:cubicBezTo>
                    <a:pt x="1157" y="2713"/>
                    <a:pt x="1280" y="2742"/>
                    <a:pt x="1336" y="2752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6" name="Freeform 123"/>
            <p:cNvSpPr>
              <a:spLocks/>
            </p:cNvSpPr>
            <p:nvPr/>
          </p:nvSpPr>
          <p:spPr bwMode="auto">
            <a:xfrm>
              <a:off x="1883" y="2267"/>
              <a:ext cx="886" cy="1011"/>
            </a:xfrm>
            <a:custGeom>
              <a:avLst/>
              <a:gdLst>
                <a:gd name="T0" fmla="*/ 0 w 768"/>
                <a:gd name="T1" fmla="*/ 4 h 876"/>
                <a:gd name="T2" fmla="*/ 48 w 768"/>
                <a:gd name="T3" fmla="*/ 4 h 876"/>
                <a:gd name="T4" fmla="*/ 102 w 768"/>
                <a:gd name="T5" fmla="*/ 28 h 876"/>
                <a:gd name="T6" fmla="*/ 153 w 768"/>
                <a:gd name="T7" fmla="*/ 67 h 876"/>
                <a:gd name="T8" fmla="*/ 135 w 768"/>
                <a:gd name="T9" fmla="*/ 109 h 876"/>
                <a:gd name="T10" fmla="*/ 144 w 768"/>
                <a:gd name="T11" fmla="*/ 148 h 876"/>
                <a:gd name="T12" fmla="*/ 228 w 768"/>
                <a:gd name="T13" fmla="*/ 175 h 876"/>
                <a:gd name="T14" fmla="*/ 288 w 768"/>
                <a:gd name="T15" fmla="*/ 244 h 876"/>
                <a:gd name="T16" fmla="*/ 348 w 768"/>
                <a:gd name="T17" fmla="*/ 286 h 876"/>
                <a:gd name="T18" fmla="*/ 348 w 768"/>
                <a:gd name="T19" fmla="*/ 376 h 876"/>
                <a:gd name="T20" fmla="*/ 318 w 768"/>
                <a:gd name="T21" fmla="*/ 412 h 876"/>
                <a:gd name="T22" fmla="*/ 297 w 768"/>
                <a:gd name="T23" fmla="*/ 454 h 876"/>
                <a:gd name="T24" fmla="*/ 267 w 768"/>
                <a:gd name="T25" fmla="*/ 448 h 876"/>
                <a:gd name="T26" fmla="*/ 240 w 768"/>
                <a:gd name="T27" fmla="*/ 484 h 876"/>
                <a:gd name="T28" fmla="*/ 225 w 768"/>
                <a:gd name="T29" fmla="*/ 541 h 876"/>
                <a:gd name="T30" fmla="*/ 222 w 768"/>
                <a:gd name="T31" fmla="*/ 583 h 876"/>
                <a:gd name="T32" fmla="*/ 246 w 768"/>
                <a:gd name="T33" fmla="*/ 622 h 876"/>
                <a:gd name="T34" fmla="*/ 288 w 768"/>
                <a:gd name="T35" fmla="*/ 589 h 876"/>
                <a:gd name="T36" fmla="*/ 345 w 768"/>
                <a:gd name="T37" fmla="*/ 583 h 876"/>
                <a:gd name="T38" fmla="*/ 363 w 768"/>
                <a:gd name="T39" fmla="*/ 616 h 876"/>
                <a:gd name="T40" fmla="*/ 384 w 768"/>
                <a:gd name="T41" fmla="*/ 661 h 876"/>
                <a:gd name="T42" fmla="*/ 414 w 768"/>
                <a:gd name="T43" fmla="*/ 694 h 876"/>
                <a:gd name="T44" fmla="*/ 462 w 768"/>
                <a:gd name="T45" fmla="*/ 700 h 876"/>
                <a:gd name="T46" fmla="*/ 495 w 768"/>
                <a:gd name="T47" fmla="*/ 712 h 876"/>
                <a:gd name="T48" fmla="*/ 543 w 768"/>
                <a:gd name="T49" fmla="*/ 718 h 876"/>
                <a:gd name="T50" fmla="*/ 567 w 768"/>
                <a:gd name="T51" fmla="*/ 739 h 876"/>
                <a:gd name="T52" fmla="*/ 591 w 768"/>
                <a:gd name="T53" fmla="*/ 775 h 876"/>
                <a:gd name="T54" fmla="*/ 630 w 768"/>
                <a:gd name="T55" fmla="*/ 787 h 876"/>
                <a:gd name="T56" fmla="*/ 672 w 768"/>
                <a:gd name="T57" fmla="*/ 820 h 876"/>
                <a:gd name="T58" fmla="*/ 720 w 768"/>
                <a:gd name="T59" fmla="*/ 868 h 876"/>
                <a:gd name="T60" fmla="*/ 768 w 768"/>
                <a:gd name="T61" fmla="*/ 868 h 8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68"/>
                <a:gd name="T94" fmla="*/ 0 h 876"/>
                <a:gd name="T95" fmla="*/ 768 w 768"/>
                <a:gd name="T96" fmla="*/ 876 h 8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68" h="876">
                  <a:moveTo>
                    <a:pt x="0" y="4"/>
                  </a:moveTo>
                  <a:cubicBezTo>
                    <a:pt x="16" y="0"/>
                    <a:pt x="31" y="0"/>
                    <a:pt x="48" y="4"/>
                  </a:cubicBezTo>
                  <a:cubicBezTo>
                    <a:pt x="65" y="8"/>
                    <a:pt x="85" y="18"/>
                    <a:pt x="102" y="28"/>
                  </a:cubicBezTo>
                  <a:cubicBezTo>
                    <a:pt x="119" y="38"/>
                    <a:pt x="148" y="54"/>
                    <a:pt x="153" y="67"/>
                  </a:cubicBezTo>
                  <a:cubicBezTo>
                    <a:pt x="158" y="80"/>
                    <a:pt x="136" y="96"/>
                    <a:pt x="135" y="109"/>
                  </a:cubicBezTo>
                  <a:cubicBezTo>
                    <a:pt x="134" y="122"/>
                    <a:pt x="129" y="137"/>
                    <a:pt x="144" y="148"/>
                  </a:cubicBezTo>
                  <a:cubicBezTo>
                    <a:pt x="159" y="159"/>
                    <a:pt x="204" y="159"/>
                    <a:pt x="228" y="175"/>
                  </a:cubicBezTo>
                  <a:cubicBezTo>
                    <a:pt x="252" y="191"/>
                    <a:pt x="268" y="226"/>
                    <a:pt x="288" y="244"/>
                  </a:cubicBezTo>
                  <a:cubicBezTo>
                    <a:pt x="308" y="262"/>
                    <a:pt x="338" y="264"/>
                    <a:pt x="348" y="286"/>
                  </a:cubicBezTo>
                  <a:cubicBezTo>
                    <a:pt x="358" y="308"/>
                    <a:pt x="353" y="355"/>
                    <a:pt x="348" y="376"/>
                  </a:cubicBezTo>
                  <a:cubicBezTo>
                    <a:pt x="343" y="397"/>
                    <a:pt x="327" y="399"/>
                    <a:pt x="318" y="412"/>
                  </a:cubicBezTo>
                  <a:cubicBezTo>
                    <a:pt x="309" y="425"/>
                    <a:pt x="306" y="448"/>
                    <a:pt x="297" y="454"/>
                  </a:cubicBezTo>
                  <a:cubicBezTo>
                    <a:pt x="288" y="460"/>
                    <a:pt x="276" y="443"/>
                    <a:pt x="267" y="448"/>
                  </a:cubicBezTo>
                  <a:cubicBezTo>
                    <a:pt x="258" y="453"/>
                    <a:pt x="247" y="469"/>
                    <a:pt x="240" y="484"/>
                  </a:cubicBezTo>
                  <a:cubicBezTo>
                    <a:pt x="233" y="499"/>
                    <a:pt x="228" y="525"/>
                    <a:pt x="225" y="541"/>
                  </a:cubicBezTo>
                  <a:cubicBezTo>
                    <a:pt x="222" y="557"/>
                    <a:pt x="219" y="570"/>
                    <a:pt x="222" y="583"/>
                  </a:cubicBezTo>
                  <a:cubicBezTo>
                    <a:pt x="225" y="596"/>
                    <a:pt x="235" y="621"/>
                    <a:pt x="246" y="622"/>
                  </a:cubicBezTo>
                  <a:cubicBezTo>
                    <a:pt x="257" y="623"/>
                    <a:pt x="272" y="595"/>
                    <a:pt x="288" y="589"/>
                  </a:cubicBezTo>
                  <a:cubicBezTo>
                    <a:pt x="304" y="583"/>
                    <a:pt x="333" y="579"/>
                    <a:pt x="345" y="583"/>
                  </a:cubicBezTo>
                  <a:cubicBezTo>
                    <a:pt x="357" y="587"/>
                    <a:pt x="357" y="603"/>
                    <a:pt x="363" y="616"/>
                  </a:cubicBezTo>
                  <a:cubicBezTo>
                    <a:pt x="369" y="629"/>
                    <a:pt x="375" y="648"/>
                    <a:pt x="384" y="661"/>
                  </a:cubicBezTo>
                  <a:cubicBezTo>
                    <a:pt x="393" y="674"/>
                    <a:pt x="401" y="688"/>
                    <a:pt x="414" y="694"/>
                  </a:cubicBezTo>
                  <a:cubicBezTo>
                    <a:pt x="427" y="700"/>
                    <a:pt x="449" y="697"/>
                    <a:pt x="462" y="700"/>
                  </a:cubicBezTo>
                  <a:cubicBezTo>
                    <a:pt x="475" y="703"/>
                    <a:pt x="482" y="709"/>
                    <a:pt x="495" y="712"/>
                  </a:cubicBezTo>
                  <a:cubicBezTo>
                    <a:pt x="508" y="715"/>
                    <a:pt x="531" y="714"/>
                    <a:pt x="543" y="718"/>
                  </a:cubicBezTo>
                  <a:cubicBezTo>
                    <a:pt x="555" y="722"/>
                    <a:pt x="559" y="730"/>
                    <a:pt x="567" y="739"/>
                  </a:cubicBezTo>
                  <a:cubicBezTo>
                    <a:pt x="575" y="748"/>
                    <a:pt x="580" y="767"/>
                    <a:pt x="591" y="775"/>
                  </a:cubicBezTo>
                  <a:cubicBezTo>
                    <a:pt x="602" y="783"/>
                    <a:pt x="616" y="780"/>
                    <a:pt x="630" y="787"/>
                  </a:cubicBezTo>
                  <a:cubicBezTo>
                    <a:pt x="644" y="794"/>
                    <a:pt x="657" y="806"/>
                    <a:pt x="672" y="820"/>
                  </a:cubicBezTo>
                  <a:cubicBezTo>
                    <a:pt x="687" y="834"/>
                    <a:pt x="704" y="860"/>
                    <a:pt x="720" y="868"/>
                  </a:cubicBezTo>
                  <a:cubicBezTo>
                    <a:pt x="736" y="876"/>
                    <a:pt x="752" y="872"/>
                    <a:pt x="768" y="868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7" name="Freeform 124"/>
            <p:cNvSpPr>
              <a:spLocks/>
            </p:cNvSpPr>
            <p:nvPr/>
          </p:nvSpPr>
          <p:spPr bwMode="auto">
            <a:xfrm>
              <a:off x="2392" y="2413"/>
              <a:ext cx="304" cy="599"/>
            </a:xfrm>
            <a:custGeom>
              <a:avLst/>
              <a:gdLst>
                <a:gd name="T0" fmla="*/ 0 w 264"/>
                <a:gd name="T1" fmla="*/ 0 h 519"/>
                <a:gd name="T2" fmla="*/ 42 w 264"/>
                <a:gd name="T3" fmla="*/ 51 h 519"/>
                <a:gd name="T4" fmla="*/ 87 w 264"/>
                <a:gd name="T5" fmla="*/ 69 h 519"/>
                <a:gd name="T6" fmla="*/ 78 w 264"/>
                <a:gd name="T7" fmla="*/ 156 h 519"/>
                <a:gd name="T8" fmla="*/ 78 w 264"/>
                <a:gd name="T9" fmla="*/ 216 h 519"/>
                <a:gd name="T10" fmla="*/ 69 w 264"/>
                <a:gd name="T11" fmla="*/ 285 h 519"/>
                <a:gd name="T12" fmla="*/ 87 w 264"/>
                <a:gd name="T13" fmla="*/ 357 h 519"/>
                <a:gd name="T14" fmla="*/ 87 w 264"/>
                <a:gd name="T15" fmla="*/ 405 h 519"/>
                <a:gd name="T16" fmla="*/ 117 w 264"/>
                <a:gd name="T17" fmla="*/ 432 h 519"/>
                <a:gd name="T18" fmla="*/ 141 w 264"/>
                <a:gd name="T19" fmla="*/ 453 h 519"/>
                <a:gd name="T20" fmla="*/ 183 w 264"/>
                <a:gd name="T21" fmla="*/ 453 h 519"/>
                <a:gd name="T22" fmla="*/ 171 w 264"/>
                <a:gd name="T23" fmla="*/ 480 h 519"/>
                <a:gd name="T24" fmla="*/ 204 w 264"/>
                <a:gd name="T25" fmla="*/ 510 h 519"/>
                <a:gd name="T26" fmla="*/ 231 w 264"/>
                <a:gd name="T27" fmla="*/ 501 h 519"/>
                <a:gd name="T28" fmla="*/ 264 w 264"/>
                <a:gd name="T29" fmla="*/ 519 h 5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4"/>
                <a:gd name="T46" fmla="*/ 0 h 519"/>
                <a:gd name="T47" fmla="*/ 264 w 264"/>
                <a:gd name="T48" fmla="*/ 519 h 5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4" h="519">
                  <a:moveTo>
                    <a:pt x="0" y="0"/>
                  </a:moveTo>
                  <a:cubicBezTo>
                    <a:pt x="7" y="8"/>
                    <a:pt x="28" y="40"/>
                    <a:pt x="42" y="51"/>
                  </a:cubicBezTo>
                  <a:cubicBezTo>
                    <a:pt x="56" y="62"/>
                    <a:pt x="81" y="52"/>
                    <a:pt x="87" y="69"/>
                  </a:cubicBezTo>
                  <a:cubicBezTo>
                    <a:pt x="93" y="86"/>
                    <a:pt x="79" y="132"/>
                    <a:pt x="78" y="156"/>
                  </a:cubicBezTo>
                  <a:cubicBezTo>
                    <a:pt x="77" y="180"/>
                    <a:pt x="79" y="195"/>
                    <a:pt x="78" y="216"/>
                  </a:cubicBezTo>
                  <a:cubicBezTo>
                    <a:pt x="77" y="237"/>
                    <a:pt x="68" y="262"/>
                    <a:pt x="69" y="285"/>
                  </a:cubicBezTo>
                  <a:cubicBezTo>
                    <a:pt x="70" y="308"/>
                    <a:pt x="84" y="337"/>
                    <a:pt x="87" y="357"/>
                  </a:cubicBezTo>
                  <a:cubicBezTo>
                    <a:pt x="90" y="377"/>
                    <a:pt x="82" y="393"/>
                    <a:pt x="87" y="405"/>
                  </a:cubicBezTo>
                  <a:cubicBezTo>
                    <a:pt x="92" y="417"/>
                    <a:pt x="108" y="424"/>
                    <a:pt x="117" y="432"/>
                  </a:cubicBezTo>
                  <a:cubicBezTo>
                    <a:pt x="126" y="440"/>
                    <a:pt x="130" y="450"/>
                    <a:pt x="141" y="453"/>
                  </a:cubicBezTo>
                  <a:cubicBezTo>
                    <a:pt x="152" y="456"/>
                    <a:pt x="178" y="449"/>
                    <a:pt x="183" y="453"/>
                  </a:cubicBezTo>
                  <a:cubicBezTo>
                    <a:pt x="188" y="457"/>
                    <a:pt x="167" y="471"/>
                    <a:pt x="171" y="480"/>
                  </a:cubicBezTo>
                  <a:cubicBezTo>
                    <a:pt x="175" y="489"/>
                    <a:pt x="194" y="507"/>
                    <a:pt x="204" y="510"/>
                  </a:cubicBezTo>
                  <a:cubicBezTo>
                    <a:pt x="214" y="513"/>
                    <a:pt x="221" y="499"/>
                    <a:pt x="231" y="501"/>
                  </a:cubicBezTo>
                  <a:cubicBezTo>
                    <a:pt x="241" y="503"/>
                    <a:pt x="257" y="515"/>
                    <a:pt x="264" y="519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8" name="Freeform 125"/>
            <p:cNvSpPr>
              <a:spLocks/>
            </p:cNvSpPr>
            <p:nvPr/>
          </p:nvSpPr>
          <p:spPr bwMode="auto">
            <a:xfrm>
              <a:off x="1938" y="2936"/>
              <a:ext cx="850" cy="681"/>
            </a:xfrm>
            <a:custGeom>
              <a:avLst/>
              <a:gdLst>
                <a:gd name="T0" fmla="*/ 0 w 736"/>
                <a:gd name="T1" fmla="*/ 0 h 590"/>
                <a:gd name="T2" fmla="*/ 48 w 736"/>
                <a:gd name="T3" fmla="*/ 48 h 590"/>
                <a:gd name="T4" fmla="*/ 96 w 736"/>
                <a:gd name="T5" fmla="*/ 48 h 590"/>
                <a:gd name="T6" fmla="*/ 108 w 736"/>
                <a:gd name="T7" fmla="*/ 80 h 590"/>
                <a:gd name="T8" fmla="*/ 120 w 736"/>
                <a:gd name="T9" fmla="*/ 94 h 590"/>
                <a:gd name="T10" fmla="*/ 178 w 736"/>
                <a:gd name="T11" fmla="*/ 98 h 590"/>
                <a:gd name="T12" fmla="*/ 202 w 736"/>
                <a:gd name="T13" fmla="*/ 104 h 590"/>
                <a:gd name="T14" fmla="*/ 204 w 736"/>
                <a:gd name="T15" fmla="*/ 130 h 590"/>
                <a:gd name="T16" fmla="*/ 240 w 736"/>
                <a:gd name="T17" fmla="*/ 144 h 590"/>
                <a:gd name="T18" fmla="*/ 276 w 736"/>
                <a:gd name="T19" fmla="*/ 150 h 590"/>
                <a:gd name="T20" fmla="*/ 290 w 736"/>
                <a:gd name="T21" fmla="*/ 162 h 590"/>
                <a:gd name="T22" fmla="*/ 292 w 736"/>
                <a:gd name="T23" fmla="*/ 184 h 590"/>
                <a:gd name="T24" fmla="*/ 310 w 736"/>
                <a:gd name="T25" fmla="*/ 190 h 590"/>
                <a:gd name="T26" fmla="*/ 340 w 736"/>
                <a:gd name="T27" fmla="*/ 202 h 590"/>
                <a:gd name="T28" fmla="*/ 352 w 736"/>
                <a:gd name="T29" fmla="*/ 224 h 590"/>
                <a:gd name="T30" fmla="*/ 362 w 736"/>
                <a:gd name="T31" fmla="*/ 250 h 590"/>
                <a:gd name="T32" fmla="*/ 380 w 736"/>
                <a:gd name="T33" fmla="*/ 268 h 590"/>
                <a:gd name="T34" fmla="*/ 384 w 736"/>
                <a:gd name="T35" fmla="*/ 288 h 590"/>
                <a:gd name="T36" fmla="*/ 420 w 736"/>
                <a:gd name="T37" fmla="*/ 308 h 590"/>
                <a:gd name="T38" fmla="*/ 432 w 736"/>
                <a:gd name="T39" fmla="*/ 342 h 590"/>
                <a:gd name="T40" fmla="*/ 478 w 736"/>
                <a:gd name="T41" fmla="*/ 380 h 590"/>
                <a:gd name="T42" fmla="*/ 504 w 736"/>
                <a:gd name="T43" fmla="*/ 404 h 590"/>
                <a:gd name="T44" fmla="*/ 524 w 736"/>
                <a:gd name="T45" fmla="*/ 440 h 590"/>
                <a:gd name="T46" fmla="*/ 528 w 736"/>
                <a:gd name="T47" fmla="*/ 470 h 590"/>
                <a:gd name="T48" fmla="*/ 548 w 736"/>
                <a:gd name="T49" fmla="*/ 484 h 590"/>
                <a:gd name="T50" fmla="*/ 576 w 736"/>
                <a:gd name="T51" fmla="*/ 480 h 590"/>
                <a:gd name="T52" fmla="*/ 600 w 736"/>
                <a:gd name="T53" fmla="*/ 484 h 590"/>
                <a:gd name="T54" fmla="*/ 610 w 736"/>
                <a:gd name="T55" fmla="*/ 508 h 590"/>
                <a:gd name="T56" fmla="*/ 634 w 736"/>
                <a:gd name="T57" fmla="*/ 520 h 590"/>
                <a:gd name="T58" fmla="*/ 672 w 736"/>
                <a:gd name="T59" fmla="*/ 528 h 590"/>
                <a:gd name="T60" fmla="*/ 736 w 736"/>
                <a:gd name="T61" fmla="*/ 590 h 5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6"/>
                <a:gd name="T94" fmla="*/ 0 h 590"/>
                <a:gd name="T95" fmla="*/ 736 w 736"/>
                <a:gd name="T96" fmla="*/ 590 h 59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6" h="590">
                  <a:moveTo>
                    <a:pt x="0" y="0"/>
                  </a:moveTo>
                  <a:cubicBezTo>
                    <a:pt x="16" y="20"/>
                    <a:pt x="32" y="40"/>
                    <a:pt x="48" y="48"/>
                  </a:cubicBezTo>
                  <a:cubicBezTo>
                    <a:pt x="64" y="56"/>
                    <a:pt x="86" y="43"/>
                    <a:pt x="96" y="48"/>
                  </a:cubicBezTo>
                  <a:cubicBezTo>
                    <a:pt x="106" y="53"/>
                    <a:pt x="104" y="72"/>
                    <a:pt x="108" y="80"/>
                  </a:cubicBezTo>
                  <a:cubicBezTo>
                    <a:pt x="112" y="88"/>
                    <a:pt x="108" y="91"/>
                    <a:pt x="120" y="94"/>
                  </a:cubicBezTo>
                  <a:cubicBezTo>
                    <a:pt x="132" y="97"/>
                    <a:pt x="164" y="96"/>
                    <a:pt x="178" y="98"/>
                  </a:cubicBezTo>
                  <a:cubicBezTo>
                    <a:pt x="192" y="100"/>
                    <a:pt x="198" y="99"/>
                    <a:pt x="202" y="104"/>
                  </a:cubicBezTo>
                  <a:cubicBezTo>
                    <a:pt x="206" y="109"/>
                    <a:pt x="198" y="123"/>
                    <a:pt x="204" y="130"/>
                  </a:cubicBezTo>
                  <a:cubicBezTo>
                    <a:pt x="210" y="137"/>
                    <a:pt x="228" y="141"/>
                    <a:pt x="240" y="144"/>
                  </a:cubicBezTo>
                  <a:cubicBezTo>
                    <a:pt x="252" y="147"/>
                    <a:pt x="268" y="147"/>
                    <a:pt x="276" y="150"/>
                  </a:cubicBezTo>
                  <a:cubicBezTo>
                    <a:pt x="284" y="153"/>
                    <a:pt x="287" y="156"/>
                    <a:pt x="290" y="162"/>
                  </a:cubicBezTo>
                  <a:cubicBezTo>
                    <a:pt x="293" y="168"/>
                    <a:pt x="289" y="179"/>
                    <a:pt x="292" y="184"/>
                  </a:cubicBezTo>
                  <a:cubicBezTo>
                    <a:pt x="295" y="189"/>
                    <a:pt x="302" y="187"/>
                    <a:pt x="310" y="190"/>
                  </a:cubicBezTo>
                  <a:cubicBezTo>
                    <a:pt x="318" y="193"/>
                    <a:pt x="333" y="196"/>
                    <a:pt x="340" y="202"/>
                  </a:cubicBezTo>
                  <a:cubicBezTo>
                    <a:pt x="347" y="208"/>
                    <a:pt x="348" y="216"/>
                    <a:pt x="352" y="224"/>
                  </a:cubicBezTo>
                  <a:cubicBezTo>
                    <a:pt x="356" y="232"/>
                    <a:pt x="357" y="243"/>
                    <a:pt x="362" y="250"/>
                  </a:cubicBezTo>
                  <a:cubicBezTo>
                    <a:pt x="367" y="257"/>
                    <a:pt x="376" y="262"/>
                    <a:pt x="380" y="268"/>
                  </a:cubicBezTo>
                  <a:cubicBezTo>
                    <a:pt x="384" y="274"/>
                    <a:pt x="377" y="281"/>
                    <a:pt x="384" y="288"/>
                  </a:cubicBezTo>
                  <a:cubicBezTo>
                    <a:pt x="391" y="295"/>
                    <a:pt x="412" y="299"/>
                    <a:pt x="420" y="308"/>
                  </a:cubicBezTo>
                  <a:cubicBezTo>
                    <a:pt x="428" y="317"/>
                    <a:pt x="422" y="330"/>
                    <a:pt x="432" y="342"/>
                  </a:cubicBezTo>
                  <a:cubicBezTo>
                    <a:pt x="442" y="354"/>
                    <a:pt x="466" y="370"/>
                    <a:pt x="478" y="380"/>
                  </a:cubicBezTo>
                  <a:cubicBezTo>
                    <a:pt x="490" y="390"/>
                    <a:pt x="496" y="394"/>
                    <a:pt x="504" y="404"/>
                  </a:cubicBezTo>
                  <a:cubicBezTo>
                    <a:pt x="512" y="414"/>
                    <a:pt x="520" y="429"/>
                    <a:pt x="524" y="440"/>
                  </a:cubicBezTo>
                  <a:cubicBezTo>
                    <a:pt x="528" y="451"/>
                    <a:pt x="524" y="463"/>
                    <a:pt x="528" y="470"/>
                  </a:cubicBezTo>
                  <a:cubicBezTo>
                    <a:pt x="532" y="477"/>
                    <a:pt x="540" y="482"/>
                    <a:pt x="548" y="484"/>
                  </a:cubicBezTo>
                  <a:cubicBezTo>
                    <a:pt x="556" y="486"/>
                    <a:pt x="567" y="480"/>
                    <a:pt x="576" y="480"/>
                  </a:cubicBezTo>
                  <a:cubicBezTo>
                    <a:pt x="585" y="480"/>
                    <a:pt x="594" y="479"/>
                    <a:pt x="600" y="484"/>
                  </a:cubicBezTo>
                  <a:cubicBezTo>
                    <a:pt x="606" y="489"/>
                    <a:pt x="604" y="502"/>
                    <a:pt x="610" y="508"/>
                  </a:cubicBezTo>
                  <a:cubicBezTo>
                    <a:pt x="616" y="514"/>
                    <a:pt x="624" y="517"/>
                    <a:pt x="634" y="520"/>
                  </a:cubicBezTo>
                  <a:cubicBezTo>
                    <a:pt x="644" y="523"/>
                    <a:pt x="655" y="516"/>
                    <a:pt x="672" y="528"/>
                  </a:cubicBezTo>
                  <a:cubicBezTo>
                    <a:pt x="689" y="540"/>
                    <a:pt x="723" y="577"/>
                    <a:pt x="736" y="590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9" name="Freeform 126"/>
            <p:cNvSpPr>
              <a:spLocks/>
            </p:cNvSpPr>
            <p:nvPr/>
          </p:nvSpPr>
          <p:spPr bwMode="auto">
            <a:xfrm>
              <a:off x="2148" y="3285"/>
              <a:ext cx="282" cy="284"/>
            </a:xfrm>
            <a:custGeom>
              <a:avLst/>
              <a:gdLst>
                <a:gd name="T0" fmla="*/ 0 w 244"/>
                <a:gd name="T1" fmla="*/ 0 h 246"/>
                <a:gd name="T2" fmla="*/ 38 w 244"/>
                <a:gd name="T3" fmla="*/ 6 h 246"/>
                <a:gd name="T4" fmla="*/ 58 w 244"/>
                <a:gd name="T5" fmla="*/ 34 h 246"/>
                <a:gd name="T6" fmla="*/ 86 w 244"/>
                <a:gd name="T7" fmla="*/ 56 h 246"/>
                <a:gd name="T8" fmla="*/ 94 w 244"/>
                <a:gd name="T9" fmla="*/ 84 h 246"/>
                <a:gd name="T10" fmla="*/ 116 w 244"/>
                <a:gd name="T11" fmla="*/ 110 h 246"/>
                <a:gd name="T12" fmla="*/ 146 w 244"/>
                <a:gd name="T13" fmla="*/ 128 h 246"/>
                <a:gd name="T14" fmla="*/ 176 w 244"/>
                <a:gd name="T15" fmla="*/ 148 h 246"/>
                <a:gd name="T16" fmla="*/ 202 w 244"/>
                <a:gd name="T17" fmla="*/ 178 h 246"/>
                <a:gd name="T18" fmla="*/ 220 w 244"/>
                <a:gd name="T19" fmla="*/ 196 h 246"/>
                <a:gd name="T20" fmla="*/ 240 w 244"/>
                <a:gd name="T21" fmla="*/ 218 h 246"/>
                <a:gd name="T22" fmla="*/ 242 w 244"/>
                <a:gd name="T23" fmla="*/ 246 h 2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246"/>
                <a:gd name="T38" fmla="*/ 244 w 244"/>
                <a:gd name="T39" fmla="*/ 246 h 2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246">
                  <a:moveTo>
                    <a:pt x="0" y="0"/>
                  </a:moveTo>
                  <a:cubicBezTo>
                    <a:pt x="6" y="1"/>
                    <a:pt x="28" y="0"/>
                    <a:pt x="38" y="6"/>
                  </a:cubicBezTo>
                  <a:cubicBezTo>
                    <a:pt x="48" y="12"/>
                    <a:pt x="50" y="26"/>
                    <a:pt x="58" y="34"/>
                  </a:cubicBezTo>
                  <a:cubicBezTo>
                    <a:pt x="66" y="42"/>
                    <a:pt x="80" y="48"/>
                    <a:pt x="86" y="56"/>
                  </a:cubicBezTo>
                  <a:cubicBezTo>
                    <a:pt x="92" y="64"/>
                    <a:pt x="89" y="75"/>
                    <a:pt x="94" y="84"/>
                  </a:cubicBezTo>
                  <a:cubicBezTo>
                    <a:pt x="99" y="93"/>
                    <a:pt x="107" y="103"/>
                    <a:pt x="116" y="110"/>
                  </a:cubicBezTo>
                  <a:cubicBezTo>
                    <a:pt x="125" y="117"/>
                    <a:pt x="136" y="122"/>
                    <a:pt x="146" y="128"/>
                  </a:cubicBezTo>
                  <a:cubicBezTo>
                    <a:pt x="156" y="134"/>
                    <a:pt x="167" y="140"/>
                    <a:pt x="176" y="148"/>
                  </a:cubicBezTo>
                  <a:cubicBezTo>
                    <a:pt x="185" y="156"/>
                    <a:pt x="195" y="170"/>
                    <a:pt x="202" y="178"/>
                  </a:cubicBezTo>
                  <a:cubicBezTo>
                    <a:pt x="209" y="186"/>
                    <a:pt x="214" y="189"/>
                    <a:pt x="220" y="196"/>
                  </a:cubicBezTo>
                  <a:cubicBezTo>
                    <a:pt x="226" y="203"/>
                    <a:pt x="236" y="210"/>
                    <a:pt x="240" y="218"/>
                  </a:cubicBezTo>
                  <a:cubicBezTo>
                    <a:pt x="244" y="226"/>
                    <a:pt x="242" y="240"/>
                    <a:pt x="242" y="24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0" name="Freeform 127"/>
            <p:cNvSpPr>
              <a:spLocks/>
            </p:cNvSpPr>
            <p:nvPr/>
          </p:nvSpPr>
          <p:spPr bwMode="auto">
            <a:xfrm>
              <a:off x="2070" y="3359"/>
              <a:ext cx="356" cy="204"/>
            </a:xfrm>
            <a:custGeom>
              <a:avLst/>
              <a:gdLst>
                <a:gd name="T0" fmla="*/ 0 w 309"/>
                <a:gd name="T1" fmla="*/ 0 h 177"/>
                <a:gd name="T2" fmla="*/ 30 w 309"/>
                <a:gd name="T3" fmla="*/ 18 h 177"/>
                <a:gd name="T4" fmla="*/ 52 w 309"/>
                <a:gd name="T5" fmla="*/ 34 h 177"/>
                <a:gd name="T6" fmla="*/ 58 w 309"/>
                <a:gd name="T7" fmla="*/ 58 h 177"/>
                <a:gd name="T8" fmla="*/ 78 w 309"/>
                <a:gd name="T9" fmla="*/ 66 h 177"/>
                <a:gd name="T10" fmla="*/ 100 w 309"/>
                <a:gd name="T11" fmla="*/ 84 h 177"/>
                <a:gd name="T12" fmla="*/ 124 w 309"/>
                <a:gd name="T13" fmla="*/ 88 h 177"/>
                <a:gd name="T14" fmla="*/ 142 w 309"/>
                <a:gd name="T15" fmla="*/ 106 h 177"/>
                <a:gd name="T16" fmla="*/ 166 w 309"/>
                <a:gd name="T17" fmla="*/ 126 h 177"/>
                <a:gd name="T18" fmla="*/ 190 w 309"/>
                <a:gd name="T19" fmla="*/ 142 h 177"/>
                <a:gd name="T20" fmla="*/ 218 w 309"/>
                <a:gd name="T21" fmla="*/ 142 h 177"/>
                <a:gd name="T22" fmla="*/ 216 w 309"/>
                <a:gd name="T23" fmla="*/ 162 h 177"/>
                <a:gd name="T24" fmla="*/ 240 w 309"/>
                <a:gd name="T25" fmla="*/ 158 h 177"/>
                <a:gd name="T26" fmla="*/ 264 w 309"/>
                <a:gd name="T27" fmla="*/ 148 h 177"/>
                <a:gd name="T28" fmla="*/ 268 w 309"/>
                <a:gd name="T29" fmla="*/ 166 h 177"/>
                <a:gd name="T30" fmla="*/ 286 w 309"/>
                <a:gd name="T31" fmla="*/ 168 h 177"/>
                <a:gd name="T32" fmla="*/ 309 w 309"/>
                <a:gd name="T33" fmla="*/ 177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9"/>
                <a:gd name="T52" fmla="*/ 0 h 177"/>
                <a:gd name="T53" fmla="*/ 309 w 309"/>
                <a:gd name="T54" fmla="*/ 177 h 1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9" h="177">
                  <a:moveTo>
                    <a:pt x="0" y="0"/>
                  </a:moveTo>
                  <a:cubicBezTo>
                    <a:pt x="5" y="3"/>
                    <a:pt x="21" y="12"/>
                    <a:pt x="30" y="18"/>
                  </a:cubicBezTo>
                  <a:cubicBezTo>
                    <a:pt x="39" y="24"/>
                    <a:pt x="47" y="27"/>
                    <a:pt x="52" y="34"/>
                  </a:cubicBezTo>
                  <a:cubicBezTo>
                    <a:pt x="57" y="41"/>
                    <a:pt x="54" y="53"/>
                    <a:pt x="58" y="58"/>
                  </a:cubicBezTo>
                  <a:cubicBezTo>
                    <a:pt x="62" y="63"/>
                    <a:pt x="71" y="62"/>
                    <a:pt x="78" y="66"/>
                  </a:cubicBezTo>
                  <a:cubicBezTo>
                    <a:pt x="85" y="70"/>
                    <a:pt x="93" y="80"/>
                    <a:pt x="100" y="84"/>
                  </a:cubicBezTo>
                  <a:cubicBezTo>
                    <a:pt x="107" y="88"/>
                    <a:pt x="117" y="84"/>
                    <a:pt x="124" y="88"/>
                  </a:cubicBezTo>
                  <a:cubicBezTo>
                    <a:pt x="131" y="92"/>
                    <a:pt x="135" y="100"/>
                    <a:pt x="142" y="106"/>
                  </a:cubicBezTo>
                  <a:cubicBezTo>
                    <a:pt x="149" y="112"/>
                    <a:pt x="158" y="120"/>
                    <a:pt x="166" y="126"/>
                  </a:cubicBezTo>
                  <a:cubicBezTo>
                    <a:pt x="174" y="132"/>
                    <a:pt x="181" y="139"/>
                    <a:pt x="190" y="142"/>
                  </a:cubicBezTo>
                  <a:cubicBezTo>
                    <a:pt x="199" y="145"/>
                    <a:pt x="214" y="139"/>
                    <a:pt x="218" y="142"/>
                  </a:cubicBezTo>
                  <a:cubicBezTo>
                    <a:pt x="222" y="145"/>
                    <a:pt x="212" y="159"/>
                    <a:pt x="216" y="162"/>
                  </a:cubicBezTo>
                  <a:cubicBezTo>
                    <a:pt x="220" y="165"/>
                    <a:pt x="232" y="160"/>
                    <a:pt x="240" y="158"/>
                  </a:cubicBezTo>
                  <a:cubicBezTo>
                    <a:pt x="248" y="156"/>
                    <a:pt x="259" y="147"/>
                    <a:pt x="264" y="148"/>
                  </a:cubicBezTo>
                  <a:cubicBezTo>
                    <a:pt x="269" y="149"/>
                    <a:pt x="264" y="163"/>
                    <a:pt x="268" y="166"/>
                  </a:cubicBezTo>
                  <a:cubicBezTo>
                    <a:pt x="272" y="169"/>
                    <a:pt x="279" y="166"/>
                    <a:pt x="286" y="168"/>
                  </a:cubicBezTo>
                  <a:cubicBezTo>
                    <a:pt x="293" y="170"/>
                    <a:pt x="304" y="175"/>
                    <a:pt x="309" y="177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1" name="Freeform 128"/>
            <p:cNvSpPr>
              <a:spLocks/>
            </p:cNvSpPr>
            <p:nvPr/>
          </p:nvSpPr>
          <p:spPr bwMode="auto">
            <a:xfrm>
              <a:off x="2430" y="3569"/>
              <a:ext cx="356" cy="268"/>
            </a:xfrm>
            <a:custGeom>
              <a:avLst/>
              <a:gdLst>
                <a:gd name="T0" fmla="*/ 0 w 309"/>
                <a:gd name="T1" fmla="*/ 0 h 232"/>
                <a:gd name="T2" fmla="*/ 6 w 309"/>
                <a:gd name="T3" fmla="*/ 28 h 232"/>
                <a:gd name="T4" fmla="*/ 24 w 309"/>
                <a:gd name="T5" fmla="*/ 56 h 232"/>
                <a:gd name="T6" fmla="*/ 54 w 309"/>
                <a:gd name="T7" fmla="*/ 76 h 232"/>
                <a:gd name="T8" fmla="*/ 62 w 309"/>
                <a:gd name="T9" fmla="*/ 104 h 232"/>
                <a:gd name="T10" fmla="*/ 84 w 309"/>
                <a:gd name="T11" fmla="*/ 130 h 232"/>
                <a:gd name="T12" fmla="*/ 98 w 309"/>
                <a:gd name="T13" fmla="*/ 146 h 232"/>
                <a:gd name="T14" fmla="*/ 122 w 309"/>
                <a:gd name="T15" fmla="*/ 152 h 232"/>
                <a:gd name="T16" fmla="*/ 136 w 309"/>
                <a:gd name="T17" fmla="*/ 170 h 232"/>
                <a:gd name="T18" fmla="*/ 150 w 309"/>
                <a:gd name="T19" fmla="*/ 182 h 232"/>
                <a:gd name="T20" fmla="*/ 172 w 309"/>
                <a:gd name="T21" fmla="*/ 164 h 232"/>
                <a:gd name="T22" fmla="*/ 198 w 309"/>
                <a:gd name="T23" fmla="*/ 172 h 232"/>
                <a:gd name="T24" fmla="*/ 246 w 309"/>
                <a:gd name="T25" fmla="*/ 220 h 232"/>
                <a:gd name="T26" fmla="*/ 309 w 309"/>
                <a:gd name="T27" fmla="*/ 232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9"/>
                <a:gd name="T43" fmla="*/ 0 h 232"/>
                <a:gd name="T44" fmla="*/ 309 w 309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9" h="232">
                  <a:moveTo>
                    <a:pt x="0" y="0"/>
                  </a:moveTo>
                  <a:cubicBezTo>
                    <a:pt x="1" y="5"/>
                    <a:pt x="2" y="19"/>
                    <a:pt x="6" y="28"/>
                  </a:cubicBezTo>
                  <a:cubicBezTo>
                    <a:pt x="10" y="37"/>
                    <a:pt x="16" y="48"/>
                    <a:pt x="24" y="56"/>
                  </a:cubicBezTo>
                  <a:cubicBezTo>
                    <a:pt x="32" y="64"/>
                    <a:pt x="48" y="68"/>
                    <a:pt x="54" y="76"/>
                  </a:cubicBezTo>
                  <a:cubicBezTo>
                    <a:pt x="60" y="84"/>
                    <a:pt x="57" y="95"/>
                    <a:pt x="62" y="104"/>
                  </a:cubicBezTo>
                  <a:cubicBezTo>
                    <a:pt x="67" y="113"/>
                    <a:pt x="78" y="123"/>
                    <a:pt x="84" y="130"/>
                  </a:cubicBezTo>
                  <a:cubicBezTo>
                    <a:pt x="90" y="137"/>
                    <a:pt x="92" y="142"/>
                    <a:pt x="98" y="146"/>
                  </a:cubicBezTo>
                  <a:cubicBezTo>
                    <a:pt x="104" y="150"/>
                    <a:pt x="116" y="148"/>
                    <a:pt x="122" y="152"/>
                  </a:cubicBezTo>
                  <a:cubicBezTo>
                    <a:pt x="128" y="156"/>
                    <a:pt x="131" y="165"/>
                    <a:pt x="136" y="170"/>
                  </a:cubicBezTo>
                  <a:cubicBezTo>
                    <a:pt x="141" y="175"/>
                    <a:pt x="144" y="183"/>
                    <a:pt x="150" y="182"/>
                  </a:cubicBezTo>
                  <a:cubicBezTo>
                    <a:pt x="156" y="181"/>
                    <a:pt x="164" y="166"/>
                    <a:pt x="172" y="164"/>
                  </a:cubicBezTo>
                  <a:cubicBezTo>
                    <a:pt x="180" y="162"/>
                    <a:pt x="186" y="163"/>
                    <a:pt x="198" y="172"/>
                  </a:cubicBezTo>
                  <a:cubicBezTo>
                    <a:pt x="210" y="181"/>
                    <a:pt x="228" y="210"/>
                    <a:pt x="246" y="220"/>
                  </a:cubicBezTo>
                  <a:cubicBezTo>
                    <a:pt x="264" y="230"/>
                    <a:pt x="296" y="230"/>
                    <a:pt x="309" y="232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2" name="Freeform 129"/>
            <p:cNvSpPr>
              <a:spLocks/>
            </p:cNvSpPr>
            <p:nvPr/>
          </p:nvSpPr>
          <p:spPr bwMode="auto">
            <a:xfrm>
              <a:off x="1772" y="3601"/>
              <a:ext cx="388" cy="181"/>
            </a:xfrm>
            <a:custGeom>
              <a:avLst/>
              <a:gdLst>
                <a:gd name="T0" fmla="*/ 0 w 336"/>
                <a:gd name="T1" fmla="*/ 0 h 157"/>
                <a:gd name="T2" fmla="*/ 30 w 336"/>
                <a:gd name="T3" fmla="*/ 6 h 157"/>
                <a:gd name="T4" fmla="*/ 38 w 336"/>
                <a:gd name="T5" fmla="*/ 38 h 157"/>
                <a:gd name="T6" fmla="*/ 30 w 336"/>
                <a:gd name="T7" fmla="*/ 56 h 157"/>
                <a:gd name="T8" fmla="*/ 44 w 336"/>
                <a:gd name="T9" fmla="*/ 76 h 157"/>
                <a:gd name="T10" fmla="*/ 68 w 336"/>
                <a:gd name="T11" fmla="*/ 88 h 157"/>
                <a:gd name="T12" fmla="*/ 82 w 336"/>
                <a:gd name="T13" fmla="*/ 116 h 157"/>
                <a:gd name="T14" fmla="*/ 106 w 336"/>
                <a:gd name="T15" fmla="*/ 110 h 157"/>
                <a:gd name="T16" fmla="*/ 136 w 336"/>
                <a:gd name="T17" fmla="*/ 116 h 157"/>
                <a:gd name="T18" fmla="*/ 192 w 336"/>
                <a:gd name="T19" fmla="*/ 144 h 157"/>
                <a:gd name="T20" fmla="*/ 218 w 336"/>
                <a:gd name="T21" fmla="*/ 156 h 157"/>
                <a:gd name="T22" fmla="*/ 246 w 336"/>
                <a:gd name="T23" fmla="*/ 152 h 157"/>
                <a:gd name="T24" fmla="*/ 276 w 336"/>
                <a:gd name="T25" fmla="*/ 134 h 157"/>
                <a:gd name="T26" fmla="*/ 288 w 336"/>
                <a:gd name="T27" fmla="*/ 96 h 157"/>
                <a:gd name="T28" fmla="*/ 314 w 336"/>
                <a:gd name="T29" fmla="*/ 98 h 157"/>
                <a:gd name="T30" fmla="*/ 336 w 336"/>
                <a:gd name="T31" fmla="*/ 96 h 1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6"/>
                <a:gd name="T49" fmla="*/ 0 h 157"/>
                <a:gd name="T50" fmla="*/ 336 w 336"/>
                <a:gd name="T51" fmla="*/ 157 h 1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6" h="157">
                  <a:moveTo>
                    <a:pt x="0" y="0"/>
                  </a:moveTo>
                  <a:cubicBezTo>
                    <a:pt x="5" y="1"/>
                    <a:pt x="24" y="0"/>
                    <a:pt x="30" y="6"/>
                  </a:cubicBezTo>
                  <a:cubicBezTo>
                    <a:pt x="36" y="12"/>
                    <a:pt x="38" y="30"/>
                    <a:pt x="38" y="38"/>
                  </a:cubicBezTo>
                  <a:cubicBezTo>
                    <a:pt x="38" y="46"/>
                    <a:pt x="29" y="50"/>
                    <a:pt x="30" y="56"/>
                  </a:cubicBezTo>
                  <a:cubicBezTo>
                    <a:pt x="31" y="62"/>
                    <a:pt x="38" y="71"/>
                    <a:pt x="44" y="76"/>
                  </a:cubicBezTo>
                  <a:cubicBezTo>
                    <a:pt x="50" y="81"/>
                    <a:pt x="62" y="81"/>
                    <a:pt x="68" y="88"/>
                  </a:cubicBezTo>
                  <a:cubicBezTo>
                    <a:pt x="74" y="95"/>
                    <a:pt x="76" y="112"/>
                    <a:pt x="82" y="116"/>
                  </a:cubicBezTo>
                  <a:cubicBezTo>
                    <a:pt x="88" y="120"/>
                    <a:pt x="97" y="110"/>
                    <a:pt x="106" y="110"/>
                  </a:cubicBezTo>
                  <a:cubicBezTo>
                    <a:pt x="115" y="110"/>
                    <a:pt x="122" y="110"/>
                    <a:pt x="136" y="116"/>
                  </a:cubicBezTo>
                  <a:cubicBezTo>
                    <a:pt x="150" y="122"/>
                    <a:pt x="178" y="137"/>
                    <a:pt x="192" y="144"/>
                  </a:cubicBezTo>
                  <a:cubicBezTo>
                    <a:pt x="206" y="151"/>
                    <a:pt x="209" y="155"/>
                    <a:pt x="218" y="156"/>
                  </a:cubicBezTo>
                  <a:cubicBezTo>
                    <a:pt x="227" y="157"/>
                    <a:pt x="236" y="156"/>
                    <a:pt x="246" y="152"/>
                  </a:cubicBezTo>
                  <a:cubicBezTo>
                    <a:pt x="256" y="148"/>
                    <a:pt x="269" y="143"/>
                    <a:pt x="276" y="134"/>
                  </a:cubicBezTo>
                  <a:cubicBezTo>
                    <a:pt x="283" y="125"/>
                    <a:pt x="282" y="102"/>
                    <a:pt x="288" y="96"/>
                  </a:cubicBezTo>
                  <a:cubicBezTo>
                    <a:pt x="294" y="90"/>
                    <a:pt x="306" y="98"/>
                    <a:pt x="314" y="98"/>
                  </a:cubicBezTo>
                  <a:cubicBezTo>
                    <a:pt x="322" y="98"/>
                    <a:pt x="332" y="96"/>
                    <a:pt x="336" y="9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3" name="Freeform 130"/>
            <p:cNvSpPr>
              <a:spLocks/>
            </p:cNvSpPr>
            <p:nvPr/>
          </p:nvSpPr>
          <p:spPr bwMode="auto">
            <a:xfrm>
              <a:off x="1772" y="3435"/>
              <a:ext cx="388" cy="277"/>
            </a:xfrm>
            <a:custGeom>
              <a:avLst/>
              <a:gdLst>
                <a:gd name="T0" fmla="*/ 0 w 336"/>
                <a:gd name="T1" fmla="*/ 0 h 240"/>
                <a:gd name="T2" fmla="*/ 30 w 336"/>
                <a:gd name="T3" fmla="*/ 26 h 240"/>
                <a:gd name="T4" fmla="*/ 52 w 336"/>
                <a:gd name="T5" fmla="*/ 46 h 240"/>
                <a:gd name="T6" fmla="*/ 96 w 336"/>
                <a:gd name="T7" fmla="*/ 48 h 240"/>
                <a:gd name="T8" fmla="*/ 138 w 336"/>
                <a:gd name="T9" fmla="*/ 88 h 240"/>
                <a:gd name="T10" fmla="*/ 168 w 336"/>
                <a:gd name="T11" fmla="*/ 88 h 240"/>
                <a:gd name="T12" fmla="*/ 192 w 336"/>
                <a:gd name="T13" fmla="*/ 96 h 240"/>
                <a:gd name="T14" fmla="*/ 220 w 336"/>
                <a:gd name="T15" fmla="*/ 98 h 240"/>
                <a:gd name="T16" fmla="*/ 248 w 336"/>
                <a:gd name="T17" fmla="*/ 112 h 240"/>
                <a:gd name="T18" fmla="*/ 250 w 336"/>
                <a:gd name="T19" fmla="*/ 138 h 240"/>
                <a:gd name="T20" fmla="*/ 252 w 336"/>
                <a:gd name="T21" fmla="*/ 166 h 240"/>
                <a:gd name="T22" fmla="*/ 266 w 336"/>
                <a:gd name="T23" fmla="*/ 190 h 240"/>
                <a:gd name="T24" fmla="*/ 288 w 336"/>
                <a:gd name="T25" fmla="*/ 206 h 240"/>
                <a:gd name="T26" fmla="*/ 306 w 336"/>
                <a:gd name="T27" fmla="*/ 210 h 240"/>
                <a:gd name="T28" fmla="*/ 328 w 336"/>
                <a:gd name="T29" fmla="*/ 208 h 240"/>
                <a:gd name="T30" fmla="*/ 336 w 336"/>
                <a:gd name="T31" fmla="*/ 240 h 2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6"/>
                <a:gd name="T49" fmla="*/ 0 h 240"/>
                <a:gd name="T50" fmla="*/ 336 w 336"/>
                <a:gd name="T51" fmla="*/ 240 h 2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6" h="240">
                  <a:moveTo>
                    <a:pt x="0" y="0"/>
                  </a:moveTo>
                  <a:cubicBezTo>
                    <a:pt x="5" y="4"/>
                    <a:pt x="21" y="18"/>
                    <a:pt x="30" y="26"/>
                  </a:cubicBezTo>
                  <a:cubicBezTo>
                    <a:pt x="39" y="34"/>
                    <a:pt x="41" y="42"/>
                    <a:pt x="52" y="46"/>
                  </a:cubicBezTo>
                  <a:cubicBezTo>
                    <a:pt x="63" y="50"/>
                    <a:pt x="82" y="41"/>
                    <a:pt x="96" y="48"/>
                  </a:cubicBezTo>
                  <a:cubicBezTo>
                    <a:pt x="110" y="55"/>
                    <a:pt x="126" y="81"/>
                    <a:pt x="138" y="88"/>
                  </a:cubicBezTo>
                  <a:cubicBezTo>
                    <a:pt x="150" y="95"/>
                    <a:pt x="159" y="87"/>
                    <a:pt x="168" y="88"/>
                  </a:cubicBezTo>
                  <a:cubicBezTo>
                    <a:pt x="177" y="89"/>
                    <a:pt x="183" y="94"/>
                    <a:pt x="192" y="96"/>
                  </a:cubicBezTo>
                  <a:cubicBezTo>
                    <a:pt x="201" y="98"/>
                    <a:pt x="211" y="95"/>
                    <a:pt x="220" y="98"/>
                  </a:cubicBezTo>
                  <a:cubicBezTo>
                    <a:pt x="229" y="101"/>
                    <a:pt x="243" y="105"/>
                    <a:pt x="248" y="112"/>
                  </a:cubicBezTo>
                  <a:cubicBezTo>
                    <a:pt x="253" y="119"/>
                    <a:pt x="249" y="129"/>
                    <a:pt x="250" y="138"/>
                  </a:cubicBezTo>
                  <a:cubicBezTo>
                    <a:pt x="251" y="147"/>
                    <a:pt x="249" y="157"/>
                    <a:pt x="252" y="166"/>
                  </a:cubicBezTo>
                  <a:cubicBezTo>
                    <a:pt x="255" y="175"/>
                    <a:pt x="260" y="183"/>
                    <a:pt x="266" y="190"/>
                  </a:cubicBezTo>
                  <a:cubicBezTo>
                    <a:pt x="272" y="197"/>
                    <a:pt x="281" y="203"/>
                    <a:pt x="288" y="206"/>
                  </a:cubicBezTo>
                  <a:cubicBezTo>
                    <a:pt x="295" y="209"/>
                    <a:pt x="299" y="210"/>
                    <a:pt x="306" y="210"/>
                  </a:cubicBezTo>
                  <a:cubicBezTo>
                    <a:pt x="313" y="210"/>
                    <a:pt x="323" y="203"/>
                    <a:pt x="328" y="208"/>
                  </a:cubicBezTo>
                  <a:cubicBezTo>
                    <a:pt x="333" y="213"/>
                    <a:pt x="334" y="233"/>
                    <a:pt x="336" y="2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4" name="Freeform 131"/>
            <p:cNvSpPr>
              <a:spLocks/>
            </p:cNvSpPr>
            <p:nvPr/>
          </p:nvSpPr>
          <p:spPr bwMode="auto">
            <a:xfrm>
              <a:off x="2160" y="3709"/>
              <a:ext cx="651" cy="279"/>
            </a:xfrm>
            <a:custGeom>
              <a:avLst/>
              <a:gdLst>
                <a:gd name="T0" fmla="*/ 0 w 564"/>
                <a:gd name="T1" fmla="*/ 3 h 242"/>
                <a:gd name="T2" fmla="*/ 26 w 564"/>
                <a:gd name="T3" fmla="*/ 11 h 242"/>
                <a:gd name="T4" fmla="*/ 48 w 564"/>
                <a:gd name="T5" fmla="*/ 3 h 242"/>
                <a:gd name="T6" fmla="*/ 72 w 564"/>
                <a:gd name="T7" fmla="*/ 19 h 242"/>
                <a:gd name="T8" fmla="*/ 88 w 564"/>
                <a:gd name="T9" fmla="*/ 33 h 242"/>
                <a:gd name="T10" fmla="*/ 96 w 564"/>
                <a:gd name="T11" fmla="*/ 3 h 242"/>
                <a:gd name="T12" fmla="*/ 120 w 564"/>
                <a:gd name="T13" fmla="*/ 13 h 242"/>
                <a:gd name="T14" fmla="*/ 144 w 564"/>
                <a:gd name="T15" fmla="*/ 51 h 242"/>
                <a:gd name="T16" fmla="*/ 172 w 564"/>
                <a:gd name="T17" fmla="*/ 65 h 242"/>
                <a:gd name="T18" fmla="*/ 192 w 564"/>
                <a:gd name="T19" fmla="*/ 51 h 242"/>
                <a:gd name="T20" fmla="*/ 218 w 564"/>
                <a:gd name="T21" fmla="*/ 69 h 242"/>
                <a:gd name="T22" fmla="*/ 236 w 564"/>
                <a:gd name="T23" fmla="*/ 81 h 242"/>
                <a:gd name="T24" fmla="*/ 252 w 564"/>
                <a:gd name="T25" fmla="*/ 89 h 242"/>
                <a:gd name="T26" fmla="*/ 274 w 564"/>
                <a:gd name="T27" fmla="*/ 77 h 242"/>
                <a:gd name="T28" fmla="*/ 298 w 564"/>
                <a:gd name="T29" fmla="*/ 89 h 242"/>
                <a:gd name="T30" fmla="*/ 294 w 564"/>
                <a:gd name="T31" fmla="*/ 115 h 242"/>
                <a:gd name="T32" fmla="*/ 292 w 564"/>
                <a:gd name="T33" fmla="*/ 159 h 242"/>
                <a:gd name="T34" fmla="*/ 324 w 564"/>
                <a:gd name="T35" fmla="*/ 165 h 242"/>
                <a:gd name="T36" fmla="*/ 356 w 564"/>
                <a:gd name="T37" fmla="*/ 191 h 242"/>
                <a:gd name="T38" fmla="*/ 384 w 564"/>
                <a:gd name="T39" fmla="*/ 233 h 242"/>
                <a:gd name="T40" fmla="*/ 408 w 564"/>
                <a:gd name="T41" fmla="*/ 241 h 242"/>
                <a:gd name="T42" fmla="*/ 434 w 564"/>
                <a:gd name="T43" fmla="*/ 229 h 242"/>
                <a:gd name="T44" fmla="*/ 454 w 564"/>
                <a:gd name="T45" fmla="*/ 203 h 242"/>
                <a:gd name="T46" fmla="*/ 480 w 564"/>
                <a:gd name="T47" fmla="*/ 195 h 242"/>
                <a:gd name="T48" fmla="*/ 564 w 564"/>
                <a:gd name="T49" fmla="*/ 185 h 2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4"/>
                <a:gd name="T76" fmla="*/ 0 h 242"/>
                <a:gd name="T77" fmla="*/ 564 w 564"/>
                <a:gd name="T78" fmla="*/ 242 h 24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4" h="242">
                  <a:moveTo>
                    <a:pt x="0" y="3"/>
                  </a:moveTo>
                  <a:cubicBezTo>
                    <a:pt x="4" y="4"/>
                    <a:pt x="18" y="11"/>
                    <a:pt x="26" y="11"/>
                  </a:cubicBezTo>
                  <a:cubicBezTo>
                    <a:pt x="34" y="11"/>
                    <a:pt x="40" y="2"/>
                    <a:pt x="48" y="3"/>
                  </a:cubicBezTo>
                  <a:cubicBezTo>
                    <a:pt x="56" y="4"/>
                    <a:pt x="65" y="14"/>
                    <a:pt x="72" y="19"/>
                  </a:cubicBezTo>
                  <a:cubicBezTo>
                    <a:pt x="79" y="24"/>
                    <a:pt x="84" y="36"/>
                    <a:pt x="88" y="33"/>
                  </a:cubicBezTo>
                  <a:cubicBezTo>
                    <a:pt x="92" y="30"/>
                    <a:pt x="91" y="6"/>
                    <a:pt x="96" y="3"/>
                  </a:cubicBezTo>
                  <a:cubicBezTo>
                    <a:pt x="101" y="0"/>
                    <a:pt x="112" y="5"/>
                    <a:pt x="120" y="13"/>
                  </a:cubicBezTo>
                  <a:cubicBezTo>
                    <a:pt x="128" y="21"/>
                    <a:pt x="135" y="42"/>
                    <a:pt x="144" y="51"/>
                  </a:cubicBezTo>
                  <a:cubicBezTo>
                    <a:pt x="153" y="60"/>
                    <a:pt x="164" y="65"/>
                    <a:pt x="172" y="65"/>
                  </a:cubicBezTo>
                  <a:cubicBezTo>
                    <a:pt x="180" y="65"/>
                    <a:pt x="184" y="50"/>
                    <a:pt x="192" y="51"/>
                  </a:cubicBezTo>
                  <a:cubicBezTo>
                    <a:pt x="200" y="52"/>
                    <a:pt x="211" y="64"/>
                    <a:pt x="218" y="69"/>
                  </a:cubicBezTo>
                  <a:cubicBezTo>
                    <a:pt x="225" y="74"/>
                    <a:pt x="230" y="78"/>
                    <a:pt x="236" y="81"/>
                  </a:cubicBezTo>
                  <a:cubicBezTo>
                    <a:pt x="242" y="84"/>
                    <a:pt x="246" y="90"/>
                    <a:pt x="252" y="89"/>
                  </a:cubicBezTo>
                  <a:cubicBezTo>
                    <a:pt x="258" y="88"/>
                    <a:pt x="266" y="77"/>
                    <a:pt x="274" y="77"/>
                  </a:cubicBezTo>
                  <a:cubicBezTo>
                    <a:pt x="282" y="77"/>
                    <a:pt x="295" y="83"/>
                    <a:pt x="298" y="89"/>
                  </a:cubicBezTo>
                  <a:cubicBezTo>
                    <a:pt x="301" y="95"/>
                    <a:pt x="295" y="103"/>
                    <a:pt x="294" y="115"/>
                  </a:cubicBezTo>
                  <a:cubicBezTo>
                    <a:pt x="293" y="127"/>
                    <a:pt x="287" y="151"/>
                    <a:pt x="292" y="159"/>
                  </a:cubicBezTo>
                  <a:cubicBezTo>
                    <a:pt x="297" y="167"/>
                    <a:pt x="313" y="160"/>
                    <a:pt x="324" y="165"/>
                  </a:cubicBezTo>
                  <a:cubicBezTo>
                    <a:pt x="335" y="170"/>
                    <a:pt x="346" y="180"/>
                    <a:pt x="356" y="191"/>
                  </a:cubicBezTo>
                  <a:cubicBezTo>
                    <a:pt x="366" y="202"/>
                    <a:pt x="375" y="225"/>
                    <a:pt x="384" y="233"/>
                  </a:cubicBezTo>
                  <a:cubicBezTo>
                    <a:pt x="393" y="241"/>
                    <a:pt x="400" y="242"/>
                    <a:pt x="408" y="241"/>
                  </a:cubicBezTo>
                  <a:cubicBezTo>
                    <a:pt x="416" y="240"/>
                    <a:pt x="426" y="235"/>
                    <a:pt x="434" y="229"/>
                  </a:cubicBezTo>
                  <a:cubicBezTo>
                    <a:pt x="442" y="223"/>
                    <a:pt x="446" y="209"/>
                    <a:pt x="454" y="203"/>
                  </a:cubicBezTo>
                  <a:cubicBezTo>
                    <a:pt x="462" y="197"/>
                    <a:pt x="462" y="198"/>
                    <a:pt x="480" y="195"/>
                  </a:cubicBezTo>
                  <a:cubicBezTo>
                    <a:pt x="498" y="192"/>
                    <a:pt x="546" y="187"/>
                    <a:pt x="564" y="185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5" name="Freeform 132"/>
            <p:cNvSpPr>
              <a:spLocks/>
            </p:cNvSpPr>
            <p:nvPr/>
          </p:nvSpPr>
          <p:spPr bwMode="auto">
            <a:xfrm>
              <a:off x="2786" y="2770"/>
              <a:ext cx="316" cy="772"/>
            </a:xfrm>
            <a:custGeom>
              <a:avLst/>
              <a:gdLst>
                <a:gd name="T0" fmla="*/ 273 w 273"/>
                <a:gd name="T1" fmla="*/ 0 h 669"/>
                <a:gd name="T2" fmla="*/ 231 w 273"/>
                <a:gd name="T3" fmla="*/ 27 h 669"/>
                <a:gd name="T4" fmla="*/ 198 w 273"/>
                <a:gd name="T5" fmla="*/ 69 h 669"/>
                <a:gd name="T6" fmla="*/ 150 w 273"/>
                <a:gd name="T7" fmla="*/ 105 h 669"/>
                <a:gd name="T8" fmla="*/ 147 w 273"/>
                <a:gd name="T9" fmla="*/ 153 h 669"/>
                <a:gd name="T10" fmla="*/ 123 w 273"/>
                <a:gd name="T11" fmla="*/ 198 h 669"/>
                <a:gd name="T12" fmla="*/ 96 w 273"/>
                <a:gd name="T13" fmla="*/ 243 h 669"/>
                <a:gd name="T14" fmla="*/ 81 w 273"/>
                <a:gd name="T15" fmla="*/ 288 h 669"/>
                <a:gd name="T16" fmla="*/ 81 w 273"/>
                <a:gd name="T17" fmla="*/ 336 h 669"/>
                <a:gd name="T18" fmla="*/ 81 w 273"/>
                <a:gd name="T19" fmla="*/ 432 h 669"/>
                <a:gd name="T20" fmla="*/ 93 w 273"/>
                <a:gd name="T21" fmla="*/ 471 h 669"/>
                <a:gd name="T22" fmla="*/ 81 w 273"/>
                <a:gd name="T23" fmla="*/ 528 h 669"/>
                <a:gd name="T24" fmla="*/ 33 w 273"/>
                <a:gd name="T25" fmla="*/ 576 h 669"/>
                <a:gd name="T26" fmla="*/ 0 w 273"/>
                <a:gd name="T27" fmla="*/ 669 h 6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3"/>
                <a:gd name="T43" fmla="*/ 0 h 669"/>
                <a:gd name="T44" fmla="*/ 273 w 273"/>
                <a:gd name="T45" fmla="*/ 669 h 6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3" h="669">
                  <a:moveTo>
                    <a:pt x="273" y="0"/>
                  </a:moveTo>
                  <a:cubicBezTo>
                    <a:pt x="266" y="4"/>
                    <a:pt x="243" y="16"/>
                    <a:pt x="231" y="27"/>
                  </a:cubicBezTo>
                  <a:cubicBezTo>
                    <a:pt x="219" y="38"/>
                    <a:pt x="211" y="56"/>
                    <a:pt x="198" y="69"/>
                  </a:cubicBezTo>
                  <a:cubicBezTo>
                    <a:pt x="185" y="82"/>
                    <a:pt x="158" y="91"/>
                    <a:pt x="150" y="105"/>
                  </a:cubicBezTo>
                  <a:cubicBezTo>
                    <a:pt x="142" y="119"/>
                    <a:pt x="151" y="138"/>
                    <a:pt x="147" y="153"/>
                  </a:cubicBezTo>
                  <a:cubicBezTo>
                    <a:pt x="143" y="168"/>
                    <a:pt x="131" y="183"/>
                    <a:pt x="123" y="198"/>
                  </a:cubicBezTo>
                  <a:cubicBezTo>
                    <a:pt x="115" y="213"/>
                    <a:pt x="103" y="228"/>
                    <a:pt x="96" y="243"/>
                  </a:cubicBezTo>
                  <a:cubicBezTo>
                    <a:pt x="89" y="258"/>
                    <a:pt x="83" y="273"/>
                    <a:pt x="81" y="288"/>
                  </a:cubicBezTo>
                  <a:cubicBezTo>
                    <a:pt x="79" y="303"/>
                    <a:pt x="81" y="312"/>
                    <a:pt x="81" y="336"/>
                  </a:cubicBezTo>
                  <a:cubicBezTo>
                    <a:pt x="81" y="360"/>
                    <a:pt x="79" y="410"/>
                    <a:pt x="81" y="432"/>
                  </a:cubicBezTo>
                  <a:cubicBezTo>
                    <a:pt x="83" y="454"/>
                    <a:pt x="93" y="455"/>
                    <a:pt x="93" y="471"/>
                  </a:cubicBezTo>
                  <a:cubicBezTo>
                    <a:pt x="93" y="487"/>
                    <a:pt x="91" y="511"/>
                    <a:pt x="81" y="528"/>
                  </a:cubicBezTo>
                  <a:cubicBezTo>
                    <a:pt x="71" y="545"/>
                    <a:pt x="46" y="553"/>
                    <a:pt x="33" y="576"/>
                  </a:cubicBezTo>
                  <a:cubicBezTo>
                    <a:pt x="20" y="599"/>
                    <a:pt x="7" y="650"/>
                    <a:pt x="0" y="669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6" name="Freeform 133"/>
            <p:cNvSpPr>
              <a:spLocks/>
            </p:cNvSpPr>
            <p:nvPr/>
          </p:nvSpPr>
          <p:spPr bwMode="auto">
            <a:xfrm>
              <a:off x="2880" y="1335"/>
              <a:ext cx="1329" cy="2829"/>
            </a:xfrm>
            <a:custGeom>
              <a:avLst/>
              <a:gdLst>
                <a:gd name="T0" fmla="*/ 45 w 1329"/>
                <a:gd name="T1" fmla="*/ 2829 h 2829"/>
                <a:gd name="T2" fmla="*/ 0 w 1329"/>
                <a:gd name="T3" fmla="*/ 2745 h 2829"/>
                <a:gd name="T4" fmla="*/ 0 w 1329"/>
                <a:gd name="T5" fmla="*/ 2649 h 2829"/>
                <a:gd name="T6" fmla="*/ 48 w 1329"/>
                <a:gd name="T7" fmla="*/ 2553 h 2829"/>
                <a:gd name="T8" fmla="*/ 183 w 1329"/>
                <a:gd name="T9" fmla="*/ 2310 h 2829"/>
                <a:gd name="T10" fmla="*/ 240 w 1329"/>
                <a:gd name="T11" fmla="*/ 2169 h 2829"/>
                <a:gd name="T12" fmla="*/ 225 w 1329"/>
                <a:gd name="T13" fmla="*/ 2115 h 2829"/>
                <a:gd name="T14" fmla="*/ 240 w 1329"/>
                <a:gd name="T15" fmla="*/ 2073 h 2829"/>
                <a:gd name="T16" fmla="*/ 273 w 1329"/>
                <a:gd name="T17" fmla="*/ 2031 h 2829"/>
                <a:gd name="T18" fmla="*/ 306 w 1329"/>
                <a:gd name="T19" fmla="*/ 1986 h 2829"/>
                <a:gd name="T20" fmla="*/ 336 w 1329"/>
                <a:gd name="T21" fmla="*/ 1977 h 2829"/>
                <a:gd name="T22" fmla="*/ 432 w 1329"/>
                <a:gd name="T23" fmla="*/ 1881 h 2829"/>
                <a:gd name="T24" fmla="*/ 528 w 1329"/>
                <a:gd name="T25" fmla="*/ 1641 h 2829"/>
                <a:gd name="T26" fmla="*/ 534 w 1329"/>
                <a:gd name="T27" fmla="*/ 1566 h 2829"/>
                <a:gd name="T28" fmla="*/ 528 w 1329"/>
                <a:gd name="T29" fmla="*/ 1497 h 2829"/>
                <a:gd name="T30" fmla="*/ 513 w 1329"/>
                <a:gd name="T31" fmla="*/ 1404 h 2829"/>
                <a:gd name="T32" fmla="*/ 504 w 1329"/>
                <a:gd name="T33" fmla="*/ 1335 h 2829"/>
                <a:gd name="T34" fmla="*/ 543 w 1329"/>
                <a:gd name="T35" fmla="*/ 1275 h 2829"/>
                <a:gd name="T36" fmla="*/ 597 w 1329"/>
                <a:gd name="T37" fmla="*/ 1230 h 2829"/>
                <a:gd name="T38" fmla="*/ 669 w 1329"/>
                <a:gd name="T39" fmla="*/ 1176 h 2829"/>
                <a:gd name="T40" fmla="*/ 720 w 1329"/>
                <a:gd name="T41" fmla="*/ 1113 h 2829"/>
                <a:gd name="T42" fmla="*/ 729 w 1329"/>
                <a:gd name="T43" fmla="*/ 1050 h 2829"/>
                <a:gd name="T44" fmla="*/ 750 w 1329"/>
                <a:gd name="T45" fmla="*/ 1008 h 2829"/>
                <a:gd name="T46" fmla="*/ 816 w 1329"/>
                <a:gd name="T47" fmla="*/ 921 h 2829"/>
                <a:gd name="T48" fmla="*/ 927 w 1329"/>
                <a:gd name="T49" fmla="*/ 852 h 2829"/>
                <a:gd name="T50" fmla="*/ 951 w 1329"/>
                <a:gd name="T51" fmla="*/ 804 h 2829"/>
                <a:gd name="T52" fmla="*/ 999 w 1329"/>
                <a:gd name="T53" fmla="*/ 720 h 2829"/>
                <a:gd name="T54" fmla="*/ 1047 w 1329"/>
                <a:gd name="T55" fmla="*/ 621 h 2829"/>
                <a:gd name="T56" fmla="*/ 1056 w 1329"/>
                <a:gd name="T57" fmla="*/ 522 h 2829"/>
                <a:gd name="T58" fmla="*/ 1056 w 1329"/>
                <a:gd name="T59" fmla="*/ 393 h 2829"/>
                <a:gd name="T60" fmla="*/ 1104 w 1329"/>
                <a:gd name="T61" fmla="*/ 249 h 2829"/>
                <a:gd name="T62" fmla="*/ 1089 w 1329"/>
                <a:gd name="T63" fmla="*/ 189 h 2829"/>
                <a:gd name="T64" fmla="*/ 1104 w 1329"/>
                <a:gd name="T65" fmla="*/ 153 h 2829"/>
                <a:gd name="T66" fmla="*/ 1074 w 1329"/>
                <a:gd name="T67" fmla="*/ 135 h 2829"/>
                <a:gd name="T68" fmla="*/ 1032 w 1329"/>
                <a:gd name="T69" fmla="*/ 132 h 2829"/>
                <a:gd name="T70" fmla="*/ 1008 w 1329"/>
                <a:gd name="T71" fmla="*/ 105 h 2829"/>
                <a:gd name="T72" fmla="*/ 984 w 1329"/>
                <a:gd name="T73" fmla="*/ 93 h 2829"/>
                <a:gd name="T74" fmla="*/ 1017 w 1329"/>
                <a:gd name="T75" fmla="*/ 60 h 2829"/>
                <a:gd name="T76" fmla="*/ 1026 w 1329"/>
                <a:gd name="T77" fmla="*/ 15 h 2829"/>
                <a:gd name="T78" fmla="*/ 1056 w 1329"/>
                <a:gd name="T79" fmla="*/ 9 h 2829"/>
                <a:gd name="T80" fmla="*/ 1068 w 1329"/>
                <a:gd name="T81" fmla="*/ 36 h 2829"/>
                <a:gd name="T82" fmla="*/ 1104 w 1329"/>
                <a:gd name="T83" fmla="*/ 57 h 2829"/>
                <a:gd name="T84" fmla="*/ 1176 w 1329"/>
                <a:gd name="T85" fmla="*/ 30 h 2829"/>
                <a:gd name="T86" fmla="*/ 1290 w 1329"/>
                <a:gd name="T87" fmla="*/ 12 h 2829"/>
                <a:gd name="T88" fmla="*/ 1326 w 1329"/>
                <a:gd name="T89" fmla="*/ 0 h 2829"/>
                <a:gd name="T90" fmla="*/ 1329 w 1329"/>
                <a:gd name="T91" fmla="*/ 2826 h 28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29"/>
                <a:gd name="T139" fmla="*/ 0 h 2829"/>
                <a:gd name="T140" fmla="*/ 1329 w 1329"/>
                <a:gd name="T141" fmla="*/ 2829 h 282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29" h="2829">
                  <a:moveTo>
                    <a:pt x="45" y="2829"/>
                  </a:moveTo>
                  <a:lnTo>
                    <a:pt x="0" y="2745"/>
                  </a:lnTo>
                  <a:lnTo>
                    <a:pt x="0" y="2649"/>
                  </a:lnTo>
                  <a:lnTo>
                    <a:pt x="48" y="2553"/>
                  </a:lnTo>
                  <a:lnTo>
                    <a:pt x="183" y="2310"/>
                  </a:lnTo>
                  <a:lnTo>
                    <a:pt x="240" y="2169"/>
                  </a:lnTo>
                  <a:lnTo>
                    <a:pt x="225" y="2115"/>
                  </a:lnTo>
                  <a:lnTo>
                    <a:pt x="240" y="2073"/>
                  </a:lnTo>
                  <a:lnTo>
                    <a:pt x="273" y="2031"/>
                  </a:lnTo>
                  <a:lnTo>
                    <a:pt x="306" y="1986"/>
                  </a:lnTo>
                  <a:lnTo>
                    <a:pt x="336" y="1977"/>
                  </a:lnTo>
                  <a:lnTo>
                    <a:pt x="432" y="1881"/>
                  </a:lnTo>
                  <a:lnTo>
                    <a:pt x="528" y="1641"/>
                  </a:lnTo>
                  <a:lnTo>
                    <a:pt x="534" y="1566"/>
                  </a:lnTo>
                  <a:lnTo>
                    <a:pt x="528" y="1497"/>
                  </a:lnTo>
                  <a:lnTo>
                    <a:pt x="513" y="1404"/>
                  </a:lnTo>
                  <a:lnTo>
                    <a:pt x="504" y="1335"/>
                  </a:lnTo>
                  <a:lnTo>
                    <a:pt x="543" y="1275"/>
                  </a:lnTo>
                  <a:lnTo>
                    <a:pt x="597" y="1230"/>
                  </a:lnTo>
                  <a:lnTo>
                    <a:pt x="669" y="1176"/>
                  </a:lnTo>
                  <a:lnTo>
                    <a:pt x="720" y="1113"/>
                  </a:lnTo>
                  <a:lnTo>
                    <a:pt x="729" y="1050"/>
                  </a:lnTo>
                  <a:lnTo>
                    <a:pt x="750" y="1008"/>
                  </a:lnTo>
                  <a:lnTo>
                    <a:pt x="816" y="921"/>
                  </a:lnTo>
                  <a:lnTo>
                    <a:pt x="927" y="852"/>
                  </a:lnTo>
                  <a:lnTo>
                    <a:pt x="951" y="804"/>
                  </a:lnTo>
                  <a:lnTo>
                    <a:pt x="999" y="720"/>
                  </a:lnTo>
                  <a:lnTo>
                    <a:pt x="1047" y="621"/>
                  </a:lnTo>
                  <a:lnTo>
                    <a:pt x="1056" y="522"/>
                  </a:lnTo>
                  <a:lnTo>
                    <a:pt x="1056" y="393"/>
                  </a:lnTo>
                  <a:lnTo>
                    <a:pt x="1104" y="249"/>
                  </a:lnTo>
                  <a:lnTo>
                    <a:pt x="1089" y="189"/>
                  </a:lnTo>
                  <a:lnTo>
                    <a:pt x="1104" y="153"/>
                  </a:lnTo>
                  <a:lnTo>
                    <a:pt x="1074" y="135"/>
                  </a:lnTo>
                  <a:lnTo>
                    <a:pt x="1032" y="132"/>
                  </a:lnTo>
                  <a:lnTo>
                    <a:pt x="1008" y="105"/>
                  </a:lnTo>
                  <a:lnTo>
                    <a:pt x="984" y="93"/>
                  </a:lnTo>
                  <a:lnTo>
                    <a:pt x="1017" y="60"/>
                  </a:lnTo>
                  <a:lnTo>
                    <a:pt x="1026" y="15"/>
                  </a:lnTo>
                  <a:lnTo>
                    <a:pt x="1056" y="9"/>
                  </a:lnTo>
                  <a:lnTo>
                    <a:pt x="1068" y="36"/>
                  </a:lnTo>
                  <a:lnTo>
                    <a:pt x="1104" y="57"/>
                  </a:lnTo>
                  <a:lnTo>
                    <a:pt x="1176" y="30"/>
                  </a:lnTo>
                  <a:lnTo>
                    <a:pt x="1290" y="12"/>
                  </a:lnTo>
                  <a:lnTo>
                    <a:pt x="1326" y="0"/>
                  </a:lnTo>
                  <a:lnTo>
                    <a:pt x="1329" y="282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1"/>
          <p:cNvGrpSpPr>
            <a:grpSpLocks/>
          </p:cNvGrpSpPr>
          <p:nvPr/>
        </p:nvGrpSpPr>
        <p:grpSpPr bwMode="auto">
          <a:xfrm>
            <a:off x="2460625" y="1143000"/>
            <a:ext cx="4222750" cy="5486400"/>
            <a:chOff x="1550" y="720"/>
            <a:chExt cx="2660" cy="3456"/>
          </a:xfrm>
        </p:grpSpPr>
        <p:pic>
          <p:nvPicPr>
            <p:cNvPr id="37897" name="Picture 102"/>
            <p:cNvPicPr>
              <a:picLocks noChangeAspect="1" noChangeArrowheads="1"/>
            </p:cNvPicPr>
            <p:nvPr/>
          </p:nvPicPr>
          <p:blipFill>
            <a:blip r:embed="rId3" cstate="print"/>
            <a:srcRect l="27000" r="24998" b="3668"/>
            <a:stretch>
              <a:fillRect/>
            </a:stretch>
          </p:blipFill>
          <p:spPr bwMode="auto">
            <a:xfrm>
              <a:off x="1550" y="720"/>
              <a:ext cx="2660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8" name="Picture 103"/>
            <p:cNvPicPr>
              <a:picLocks noChangeAspect="1" noChangeArrowheads="1"/>
            </p:cNvPicPr>
            <p:nvPr/>
          </p:nvPicPr>
          <p:blipFill>
            <a:blip r:embed="rId2" cstate="print"/>
            <a:srcRect l="27000" r="24998" b="3668"/>
            <a:stretch>
              <a:fillRect/>
            </a:stretch>
          </p:blipFill>
          <p:spPr bwMode="auto">
            <a:xfrm>
              <a:off x="1550" y="720"/>
              <a:ext cx="2660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160" name="Freeform 104"/>
            <p:cNvSpPr>
              <a:spLocks/>
            </p:cNvSpPr>
            <p:nvPr/>
          </p:nvSpPr>
          <p:spPr bwMode="auto">
            <a:xfrm>
              <a:off x="1938" y="720"/>
              <a:ext cx="1829" cy="1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96"/>
                </a:cxn>
                <a:cxn ang="0">
                  <a:pos x="480" y="144"/>
                </a:cxn>
                <a:cxn ang="0">
                  <a:pos x="720" y="144"/>
                </a:cxn>
                <a:cxn ang="0">
                  <a:pos x="864" y="96"/>
                </a:cxn>
                <a:cxn ang="0">
                  <a:pos x="1008" y="48"/>
                </a:cxn>
                <a:cxn ang="0">
                  <a:pos x="1104" y="96"/>
                </a:cxn>
                <a:cxn ang="0">
                  <a:pos x="1296" y="48"/>
                </a:cxn>
                <a:cxn ang="0">
                  <a:pos x="1392" y="48"/>
                </a:cxn>
                <a:cxn ang="0">
                  <a:pos x="1536" y="48"/>
                </a:cxn>
                <a:cxn ang="0">
                  <a:pos x="1584" y="0"/>
                </a:cxn>
              </a:cxnLst>
              <a:rect l="0" t="0" r="r" b="b"/>
              <a:pathLst>
                <a:path w="1584" h="144">
                  <a:moveTo>
                    <a:pt x="0" y="0"/>
                  </a:moveTo>
                  <a:lnTo>
                    <a:pt x="240" y="96"/>
                  </a:lnTo>
                  <a:lnTo>
                    <a:pt x="480" y="144"/>
                  </a:lnTo>
                  <a:lnTo>
                    <a:pt x="720" y="144"/>
                  </a:lnTo>
                  <a:lnTo>
                    <a:pt x="864" y="96"/>
                  </a:lnTo>
                  <a:lnTo>
                    <a:pt x="1008" y="48"/>
                  </a:lnTo>
                  <a:lnTo>
                    <a:pt x="1104" y="96"/>
                  </a:lnTo>
                  <a:lnTo>
                    <a:pt x="1296" y="48"/>
                  </a:lnTo>
                  <a:lnTo>
                    <a:pt x="1392" y="48"/>
                  </a:lnTo>
                  <a:lnTo>
                    <a:pt x="1536" y="48"/>
                  </a:lnTo>
                  <a:lnTo>
                    <a:pt x="1584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0" name="Freeform 105"/>
            <p:cNvSpPr>
              <a:spLocks/>
            </p:cNvSpPr>
            <p:nvPr/>
          </p:nvSpPr>
          <p:spPr bwMode="auto">
            <a:xfrm>
              <a:off x="2317" y="831"/>
              <a:ext cx="1542" cy="3176"/>
            </a:xfrm>
            <a:custGeom>
              <a:avLst/>
              <a:gdLst>
                <a:gd name="T0" fmla="*/ 536 w 1336"/>
                <a:gd name="T1" fmla="*/ 0 h 2752"/>
                <a:gd name="T2" fmla="*/ 518 w 1336"/>
                <a:gd name="T3" fmla="*/ 66 h 2752"/>
                <a:gd name="T4" fmla="*/ 440 w 1336"/>
                <a:gd name="T5" fmla="*/ 96 h 2752"/>
                <a:gd name="T6" fmla="*/ 416 w 1336"/>
                <a:gd name="T7" fmla="*/ 162 h 2752"/>
                <a:gd name="T8" fmla="*/ 344 w 1336"/>
                <a:gd name="T9" fmla="*/ 192 h 2752"/>
                <a:gd name="T10" fmla="*/ 248 w 1336"/>
                <a:gd name="T11" fmla="*/ 240 h 2752"/>
                <a:gd name="T12" fmla="*/ 200 w 1336"/>
                <a:gd name="T13" fmla="*/ 240 h 2752"/>
                <a:gd name="T14" fmla="*/ 152 w 1336"/>
                <a:gd name="T15" fmla="*/ 240 h 2752"/>
                <a:gd name="T16" fmla="*/ 86 w 1336"/>
                <a:gd name="T17" fmla="*/ 276 h 2752"/>
                <a:gd name="T18" fmla="*/ 56 w 1336"/>
                <a:gd name="T19" fmla="*/ 384 h 2752"/>
                <a:gd name="T20" fmla="*/ 38 w 1336"/>
                <a:gd name="T21" fmla="*/ 420 h 2752"/>
                <a:gd name="T22" fmla="*/ 8 w 1336"/>
                <a:gd name="T23" fmla="*/ 480 h 2752"/>
                <a:gd name="T24" fmla="*/ 8 w 1336"/>
                <a:gd name="T25" fmla="*/ 528 h 2752"/>
                <a:gd name="T26" fmla="*/ 8 w 1336"/>
                <a:gd name="T27" fmla="*/ 576 h 2752"/>
                <a:gd name="T28" fmla="*/ 56 w 1336"/>
                <a:gd name="T29" fmla="*/ 672 h 2752"/>
                <a:gd name="T30" fmla="*/ 152 w 1336"/>
                <a:gd name="T31" fmla="*/ 768 h 2752"/>
                <a:gd name="T32" fmla="*/ 227 w 1336"/>
                <a:gd name="T33" fmla="*/ 813 h 2752"/>
                <a:gd name="T34" fmla="*/ 254 w 1336"/>
                <a:gd name="T35" fmla="*/ 855 h 2752"/>
                <a:gd name="T36" fmla="*/ 296 w 1336"/>
                <a:gd name="T37" fmla="*/ 912 h 2752"/>
                <a:gd name="T38" fmla="*/ 341 w 1336"/>
                <a:gd name="T39" fmla="*/ 975 h 2752"/>
                <a:gd name="T40" fmla="*/ 383 w 1336"/>
                <a:gd name="T41" fmla="*/ 1041 h 2752"/>
                <a:gd name="T42" fmla="*/ 440 w 1336"/>
                <a:gd name="T43" fmla="*/ 1104 h 2752"/>
                <a:gd name="T44" fmla="*/ 446 w 1336"/>
                <a:gd name="T45" fmla="*/ 1188 h 2752"/>
                <a:gd name="T46" fmla="*/ 392 w 1336"/>
                <a:gd name="T47" fmla="*/ 1233 h 2752"/>
                <a:gd name="T48" fmla="*/ 350 w 1336"/>
                <a:gd name="T49" fmla="*/ 1278 h 2752"/>
                <a:gd name="T50" fmla="*/ 314 w 1336"/>
                <a:gd name="T51" fmla="*/ 1302 h 2752"/>
                <a:gd name="T52" fmla="*/ 302 w 1336"/>
                <a:gd name="T53" fmla="*/ 1362 h 2752"/>
                <a:gd name="T54" fmla="*/ 302 w 1336"/>
                <a:gd name="T55" fmla="*/ 1422 h 2752"/>
                <a:gd name="T56" fmla="*/ 281 w 1336"/>
                <a:gd name="T57" fmla="*/ 1479 h 2752"/>
                <a:gd name="T58" fmla="*/ 269 w 1336"/>
                <a:gd name="T59" fmla="*/ 1539 h 2752"/>
                <a:gd name="T60" fmla="*/ 260 w 1336"/>
                <a:gd name="T61" fmla="*/ 1608 h 2752"/>
                <a:gd name="T62" fmla="*/ 260 w 1336"/>
                <a:gd name="T63" fmla="*/ 1671 h 2752"/>
                <a:gd name="T64" fmla="*/ 260 w 1336"/>
                <a:gd name="T65" fmla="*/ 1731 h 2752"/>
                <a:gd name="T66" fmla="*/ 281 w 1336"/>
                <a:gd name="T67" fmla="*/ 1791 h 2752"/>
                <a:gd name="T68" fmla="*/ 320 w 1336"/>
                <a:gd name="T69" fmla="*/ 1857 h 2752"/>
                <a:gd name="T70" fmla="*/ 341 w 1336"/>
                <a:gd name="T71" fmla="*/ 1938 h 2752"/>
                <a:gd name="T72" fmla="*/ 368 w 1336"/>
                <a:gd name="T73" fmla="*/ 1998 h 2752"/>
                <a:gd name="T74" fmla="*/ 392 w 1336"/>
                <a:gd name="T75" fmla="*/ 2097 h 2752"/>
                <a:gd name="T76" fmla="*/ 408 w 1336"/>
                <a:gd name="T77" fmla="*/ 2152 h 2752"/>
                <a:gd name="T78" fmla="*/ 416 w 1336"/>
                <a:gd name="T79" fmla="*/ 2274 h 2752"/>
                <a:gd name="T80" fmla="*/ 408 w 1336"/>
                <a:gd name="T81" fmla="*/ 2368 h 2752"/>
                <a:gd name="T82" fmla="*/ 410 w 1336"/>
                <a:gd name="T83" fmla="*/ 2454 h 2752"/>
                <a:gd name="T84" fmla="*/ 410 w 1336"/>
                <a:gd name="T85" fmla="*/ 2514 h 2752"/>
                <a:gd name="T86" fmla="*/ 407 w 1336"/>
                <a:gd name="T87" fmla="*/ 2592 h 2752"/>
                <a:gd name="T88" fmla="*/ 410 w 1336"/>
                <a:gd name="T89" fmla="*/ 2637 h 2752"/>
                <a:gd name="T90" fmla="*/ 425 w 1336"/>
                <a:gd name="T91" fmla="*/ 2670 h 2752"/>
                <a:gd name="T92" fmla="*/ 554 w 1336"/>
                <a:gd name="T93" fmla="*/ 2703 h 2752"/>
                <a:gd name="T94" fmla="*/ 797 w 1336"/>
                <a:gd name="T95" fmla="*/ 2694 h 2752"/>
                <a:gd name="T96" fmla="*/ 1067 w 1336"/>
                <a:gd name="T97" fmla="*/ 2703 h 2752"/>
                <a:gd name="T98" fmla="*/ 1336 w 1336"/>
                <a:gd name="T99" fmla="*/ 2752 h 27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6"/>
                <a:gd name="T151" fmla="*/ 0 h 2752"/>
                <a:gd name="T152" fmla="*/ 1336 w 1336"/>
                <a:gd name="T153" fmla="*/ 2752 h 27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6" h="2752">
                  <a:moveTo>
                    <a:pt x="536" y="0"/>
                  </a:moveTo>
                  <a:cubicBezTo>
                    <a:pt x="533" y="11"/>
                    <a:pt x="534" y="50"/>
                    <a:pt x="518" y="66"/>
                  </a:cubicBezTo>
                  <a:cubicBezTo>
                    <a:pt x="502" y="82"/>
                    <a:pt x="457" y="80"/>
                    <a:pt x="440" y="96"/>
                  </a:cubicBezTo>
                  <a:cubicBezTo>
                    <a:pt x="423" y="112"/>
                    <a:pt x="432" y="146"/>
                    <a:pt x="416" y="162"/>
                  </a:cubicBezTo>
                  <a:cubicBezTo>
                    <a:pt x="400" y="178"/>
                    <a:pt x="372" y="179"/>
                    <a:pt x="344" y="192"/>
                  </a:cubicBezTo>
                  <a:cubicBezTo>
                    <a:pt x="316" y="205"/>
                    <a:pt x="272" y="232"/>
                    <a:pt x="248" y="240"/>
                  </a:cubicBezTo>
                  <a:cubicBezTo>
                    <a:pt x="224" y="248"/>
                    <a:pt x="216" y="240"/>
                    <a:pt x="200" y="240"/>
                  </a:cubicBezTo>
                  <a:cubicBezTo>
                    <a:pt x="184" y="240"/>
                    <a:pt x="171" y="234"/>
                    <a:pt x="152" y="240"/>
                  </a:cubicBezTo>
                  <a:cubicBezTo>
                    <a:pt x="133" y="246"/>
                    <a:pt x="102" y="252"/>
                    <a:pt x="86" y="276"/>
                  </a:cubicBezTo>
                  <a:cubicBezTo>
                    <a:pt x="70" y="300"/>
                    <a:pt x="64" y="360"/>
                    <a:pt x="56" y="384"/>
                  </a:cubicBezTo>
                  <a:cubicBezTo>
                    <a:pt x="48" y="408"/>
                    <a:pt x="46" y="404"/>
                    <a:pt x="38" y="420"/>
                  </a:cubicBezTo>
                  <a:cubicBezTo>
                    <a:pt x="30" y="436"/>
                    <a:pt x="13" y="462"/>
                    <a:pt x="8" y="480"/>
                  </a:cubicBezTo>
                  <a:cubicBezTo>
                    <a:pt x="3" y="498"/>
                    <a:pt x="8" y="512"/>
                    <a:pt x="8" y="528"/>
                  </a:cubicBezTo>
                  <a:cubicBezTo>
                    <a:pt x="8" y="544"/>
                    <a:pt x="0" y="552"/>
                    <a:pt x="8" y="576"/>
                  </a:cubicBezTo>
                  <a:cubicBezTo>
                    <a:pt x="16" y="600"/>
                    <a:pt x="32" y="640"/>
                    <a:pt x="56" y="672"/>
                  </a:cubicBezTo>
                  <a:cubicBezTo>
                    <a:pt x="80" y="704"/>
                    <a:pt x="124" y="745"/>
                    <a:pt x="152" y="768"/>
                  </a:cubicBezTo>
                  <a:cubicBezTo>
                    <a:pt x="180" y="791"/>
                    <a:pt x="210" y="799"/>
                    <a:pt x="227" y="813"/>
                  </a:cubicBezTo>
                  <a:cubicBezTo>
                    <a:pt x="244" y="827"/>
                    <a:pt x="242" y="838"/>
                    <a:pt x="254" y="855"/>
                  </a:cubicBezTo>
                  <a:cubicBezTo>
                    <a:pt x="266" y="872"/>
                    <a:pt x="282" y="892"/>
                    <a:pt x="296" y="912"/>
                  </a:cubicBezTo>
                  <a:cubicBezTo>
                    <a:pt x="310" y="932"/>
                    <a:pt x="327" y="954"/>
                    <a:pt x="341" y="975"/>
                  </a:cubicBezTo>
                  <a:cubicBezTo>
                    <a:pt x="355" y="996"/>
                    <a:pt x="366" y="1020"/>
                    <a:pt x="383" y="1041"/>
                  </a:cubicBezTo>
                  <a:cubicBezTo>
                    <a:pt x="400" y="1062"/>
                    <a:pt x="430" y="1080"/>
                    <a:pt x="440" y="1104"/>
                  </a:cubicBezTo>
                  <a:cubicBezTo>
                    <a:pt x="450" y="1128"/>
                    <a:pt x="454" y="1167"/>
                    <a:pt x="446" y="1188"/>
                  </a:cubicBezTo>
                  <a:cubicBezTo>
                    <a:pt x="438" y="1209"/>
                    <a:pt x="408" y="1218"/>
                    <a:pt x="392" y="1233"/>
                  </a:cubicBezTo>
                  <a:cubicBezTo>
                    <a:pt x="376" y="1248"/>
                    <a:pt x="363" y="1266"/>
                    <a:pt x="350" y="1278"/>
                  </a:cubicBezTo>
                  <a:cubicBezTo>
                    <a:pt x="337" y="1290"/>
                    <a:pt x="322" y="1288"/>
                    <a:pt x="314" y="1302"/>
                  </a:cubicBezTo>
                  <a:cubicBezTo>
                    <a:pt x="306" y="1316"/>
                    <a:pt x="304" y="1342"/>
                    <a:pt x="302" y="1362"/>
                  </a:cubicBezTo>
                  <a:cubicBezTo>
                    <a:pt x="300" y="1382"/>
                    <a:pt x="305" y="1403"/>
                    <a:pt x="302" y="1422"/>
                  </a:cubicBezTo>
                  <a:cubicBezTo>
                    <a:pt x="299" y="1441"/>
                    <a:pt x="286" y="1460"/>
                    <a:pt x="281" y="1479"/>
                  </a:cubicBezTo>
                  <a:cubicBezTo>
                    <a:pt x="276" y="1498"/>
                    <a:pt x="272" y="1518"/>
                    <a:pt x="269" y="1539"/>
                  </a:cubicBezTo>
                  <a:cubicBezTo>
                    <a:pt x="266" y="1560"/>
                    <a:pt x="262" y="1586"/>
                    <a:pt x="260" y="1608"/>
                  </a:cubicBezTo>
                  <a:cubicBezTo>
                    <a:pt x="258" y="1630"/>
                    <a:pt x="260" y="1651"/>
                    <a:pt x="260" y="1671"/>
                  </a:cubicBezTo>
                  <a:cubicBezTo>
                    <a:pt x="260" y="1691"/>
                    <a:pt x="256" y="1711"/>
                    <a:pt x="260" y="1731"/>
                  </a:cubicBezTo>
                  <a:cubicBezTo>
                    <a:pt x="264" y="1751"/>
                    <a:pt x="271" y="1770"/>
                    <a:pt x="281" y="1791"/>
                  </a:cubicBezTo>
                  <a:cubicBezTo>
                    <a:pt x="291" y="1812"/>
                    <a:pt x="310" y="1833"/>
                    <a:pt x="320" y="1857"/>
                  </a:cubicBezTo>
                  <a:cubicBezTo>
                    <a:pt x="330" y="1881"/>
                    <a:pt x="333" y="1915"/>
                    <a:pt x="341" y="1938"/>
                  </a:cubicBezTo>
                  <a:cubicBezTo>
                    <a:pt x="349" y="1961"/>
                    <a:pt x="360" y="1972"/>
                    <a:pt x="368" y="1998"/>
                  </a:cubicBezTo>
                  <a:cubicBezTo>
                    <a:pt x="376" y="2024"/>
                    <a:pt x="385" y="2071"/>
                    <a:pt x="392" y="2097"/>
                  </a:cubicBezTo>
                  <a:cubicBezTo>
                    <a:pt x="399" y="2123"/>
                    <a:pt x="404" y="2123"/>
                    <a:pt x="408" y="2152"/>
                  </a:cubicBezTo>
                  <a:cubicBezTo>
                    <a:pt x="412" y="2181"/>
                    <a:pt x="416" y="2238"/>
                    <a:pt x="416" y="2274"/>
                  </a:cubicBezTo>
                  <a:cubicBezTo>
                    <a:pt x="416" y="2310"/>
                    <a:pt x="409" y="2338"/>
                    <a:pt x="408" y="2368"/>
                  </a:cubicBezTo>
                  <a:cubicBezTo>
                    <a:pt x="407" y="2398"/>
                    <a:pt x="410" y="2430"/>
                    <a:pt x="410" y="2454"/>
                  </a:cubicBezTo>
                  <a:cubicBezTo>
                    <a:pt x="410" y="2478"/>
                    <a:pt x="410" y="2491"/>
                    <a:pt x="410" y="2514"/>
                  </a:cubicBezTo>
                  <a:cubicBezTo>
                    <a:pt x="410" y="2537"/>
                    <a:pt x="407" y="2572"/>
                    <a:pt x="407" y="2592"/>
                  </a:cubicBezTo>
                  <a:cubicBezTo>
                    <a:pt x="407" y="2612"/>
                    <a:pt x="407" y="2624"/>
                    <a:pt x="410" y="2637"/>
                  </a:cubicBezTo>
                  <a:cubicBezTo>
                    <a:pt x="413" y="2650"/>
                    <a:pt x="401" y="2659"/>
                    <a:pt x="425" y="2670"/>
                  </a:cubicBezTo>
                  <a:cubicBezTo>
                    <a:pt x="449" y="2681"/>
                    <a:pt x="492" y="2699"/>
                    <a:pt x="554" y="2703"/>
                  </a:cubicBezTo>
                  <a:cubicBezTo>
                    <a:pt x="616" y="2707"/>
                    <a:pt x="712" y="2694"/>
                    <a:pt x="797" y="2694"/>
                  </a:cubicBezTo>
                  <a:cubicBezTo>
                    <a:pt x="882" y="2694"/>
                    <a:pt x="977" y="2693"/>
                    <a:pt x="1067" y="2703"/>
                  </a:cubicBezTo>
                  <a:cubicBezTo>
                    <a:pt x="1157" y="2713"/>
                    <a:pt x="1280" y="2742"/>
                    <a:pt x="1336" y="2752"/>
                  </a:cubicBezTo>
                </a:path>
              </a:pathLst>
            </a:custGeom>
            <a:noFill/>
            <a:ln w="12700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Freeform 106"/>
            <p:cNvSpPr>
              <a:spLocks/>
            </p:cNvSpPr>
            <p:nvPr/>
          </p:nvSpPr>
          <p:spPr bwMode="auto">
            <a:xfrm>
              <a:off x="1883" y="2267"/>
              <a:ext cx="886" cy="1011"/>
            </a:xfrm>
            <a:custGeom>
              <a:avLst/>
              <a:gdLst>
                <a:gd name="T0" fmla="*/ 0 w 768"/>
                <a:gd name="T1" fmla="*/ 4 h 876"/>
                <a:gd name="T2" fmla="*/ 48 w 768"/>
                <a:gd name="T3" fmla="*/ 4 h 876"/>
                <a:gd name="T4" fmla="*/ 102 w 768"/>
                <a:gd name="T5" fmla="*/ 28 h 876"/>
                <a:gd name="T6" fmla="*/ 153 w 768"/>
                <a:gd name="T7" fmla="*/ 67 h 876"/>
                <a:gd name="T8" fmla="*/ 135 w 768"/>
                <a:gd name="T9" fmla="*/ 109 h 876"/>
                <a:gd name="T10" fmla="*/ 144 w 768"/>
                <a:gd name="T11" fmla="*/ 148 h 876"/>
                <a:gd name="T12" fmla="*/ 228 w 768"/>
                <a:gd name="T13" fmla="*/ 175 h 876"/>
                <a:gd name="T14" fmla="*/ 288 w 768"/>
                <a:gd name="T15" fmla="*/ 244 h 876"/>
                <a:gd name="T16" fmla="*/ 348 w 768"/>
                <a:gd name="T17" fmla="*/ 286 h 876"/>
                <a:gd name="T18" fmla="*/ 348 w 768"/>
                <a:gd name="T19" fmla="*/ 376 h 876"/>
                <a:gd name="T20" fmla="*/ 318 w 768"/>
                <a:gd name="T21" fmla="*/ 412 h 876"/>
                <a:gd name="T22" fmla="*/ 297 w 768"/>
                <a:gd name="T23" fmla="*/ 454 h 876"/>
                <a:gd name="T24" fmla="*/ 267 w 768"/>
                <a:gd name="T25" fmla="*/ 448 h 876"/>
                <a:gd name="T26" fmla="*/ 240 w 768"/>
                <a:gd name="T27" fmla="*/ 484 h 876"/>
                <a:gd name="T28" fmla="*/ 225 w 768"/>
                <a:gd name="T29" fmla="*/ 541 h 876"/>
                <a:gd name="T30" fmla="*/ 222 w 768"/>
                <a:gd name="T31" fmla="*/ 583 h 876"/>
                <a:gd name="T32" fmla="*/ 246 w 768"/>
                <a:gd name="T33" fmla="*/ 622 h 876"/>
                <a:gd name="T34" fmla="*/ 288 w 768"/>
                <a:gd name="T35" fmla="*/ 589 h 876"/>
                <a:gd name="T36" fmla="*/ 345 w 768"/>
                <a:gd name="T37" fmla="*/ 583 h 876"/>
                <a:gd name="T38" fmla="*/ 363 w 768"/>
                <a:gd name="T39" fmla="*/ 616 h 876"/>
                <a:gd name="T40" fmla="*/ 384 w 768"/>
                <a:gd name="T41" fmla="*/ 661 h 876"/>
                <a:gd name="T42" fmla="*/ 414 w 768"/>
                <a:gd name="T43" fmla="*/ 694 h 876"/>
                <a:gd name="T44" fmla="*/ 462 w 768"/>
                <a:gd name="T45" fmla="*/ 700 h 876"/>
                <a:gd name="T46" fmla="*/ 495 w 768"/>
                <a:gd name="T47" fmla="*/ 712 h 876"/>
                <a:gd name="T48" fmla="*/ 543 w 768"/>
                <a:gd name="T49" fmla="*/ 718 h 876"/>
                <a:gd name="T50" fmla="*/ 567 w 768"/>
                <a:gd name="T51" fmla="*/ 739 h 876"/>
                <a:gd name="T52" fmla="*/ 591 w 768"/>
                <a:gd name="T53" fmla="*/ 775 h 876"/>
                <a:gd name="T54" fmla="*/ 630 w 768"/>
                <a:gd name="T55" fmla="*/ 787 h 876"/>
                <a:gd name="T56" fmla="*/ 672 w 768"/>
                <a:gd name="T57" fmla="*/ 820 h 876"/>
                <a:gd name="T58" fmla="*/ 720 w 768"/>
                <a:gd name="T59" fmla="*/ 868 h 876"/>
                <a:gd name="T60" fmla="*/ 768 w 768"/>
                <a:gd name="T61" fmla="*/ 868 h 8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68"/>
                <a:gd name="T94" fmla="*/ 0 h 876"/>
                <a:gd name="T95" fmla="*/ 768 w 768"/>
                <a:gd name="T96" fmla="*/ 876 h 8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68" h="876">
                  <a:moveTo>
                    <a:pt x="0" y="4"/>
                  </a:moveTo>
                  <a:cubicBezTo>
                    <a:pt x="16" y="0"/>
                    <a:pt x="31" y="0"/>
                    <a:pt x="48" y="4"/>
                  </a:cubicBezTo>
                  <a:cubicBezTo>
                    <a:pt x="65" y="8"/>
                    <a:pt x="85" y="18"/>
                    <a:pt x="102" y="28"/>
                  </a:cubicBezTo>
                  <a:cubicBezTo>
                    <a:pt x="119" y="38"/>
                    <a:pt x="148" y="54"/>
                    <a:pt x="153" y="67"/>
                  </a:cubicBezTo>
                  <a:cubicBezTo>
                    <a:pt x="158" y="80"/>
                    <a:pt x="136" y="96"/>
                    <a:pt x="135" y="109"/>
                  </a:cubicBezTo>
                  <a:cubicBezTo>
                    <a:pt x="134" y="122"/>
                    <a:pt x="129" y="137"/>
                    <a:pt x="144" y="148"/>
                  </a:cubicBezTo>
                  <a:cubicBezTo>
                    <a:pt x="159" y="159"/>
                    <a:pt x="204" y="159"/>
                    <a:pt x="228" y="175"/>
                  </a:cubicBezTo>
                  <a:cubicBezTo>
                    <a:pt x="252" y="191"/>
                    <a:pt x="268" y="226"/>
                    <a:pt x="288" y="244"/>
                  </a:cubicBezTo>
                  <a:cubicBezTo>
                    <a:pt x="308" y="262"/>
                    <a:pt x="338" y="264"/>
                    <a:pt x="348" y="286"/>
                  </a:cubicBezTo>
                  <a:cubicBezTo>
                    <a:pt x="358" y="308"/>
                    <a:pt x="353" y="355"/>
                    <a:pt x="348" y="376"/>
                  </a:cubicBezTo>
                  <a:cubicBezTo>
                    <a:pt x="343" y="397"/>
                    <a:pt x="327" y="399"/>
                    <a:pt x="318" y="412"/>
                  </a:cubicBezTo>
                  <a:cubicBezTo>
                    <a:pt x="309" y="425"/>
                    <a:pt x="306" y="448"/>
                    <a:pt x="297" y="454"/>
                  </a:cubicBezTo>
                  <a:cubicBezTo>
                    <a:pt x="288" y="460"/>
                    <a:pt x="276" y="443"/>
                    <a:pt x="267" y="448"/>
                  </a:cubicBezTo>
                  <a:cubicBezTo>
                    <a:pt x="258" y="453"/>
                    <a:pt x="247" y="469"/>
                    <a:pt x="240" y="484"/>
                  </a:cubicBezTo>
                  <a:cubicBezTo>
                    <a:pt x="233" y="499"/>
                    <a:pt x="228" y="525"/>
                    <a:pt x="225" y="541"/>
                  </a:cubicBezTo>
                  <a:cubicBezTo>
                    <a:pt x="222" y="557"/>
                    <a:pt x="219" y="570"/>
                    <a:pt x="222" y="583"/>
                  </a:cubicBezTo>
                  <a:cubicBezTo>
                    <a:pt x="225" y="596"/>
                    <a:pt x="235" y="621"/>
                    <a:pt x="246" y="622"/>
                  </a:cubicBezTo>
                  <a:cubicBezTo>
                    <a:pt x="257" y="623"/>
                    <a:pt x="272" y="595"/>
                    <a:pt x="288" y="589"/>
                  </a:cubicBezTo>
                  <a:cubicBezTo>
                    <a:pt x="304" y="583"/>
                    <a:pt x="333" y="579"/>
                    <a:pt x="345" y="583"/>
                  </a:cubicBezTo>
                  <a:cubicBezTo>
                    <a:pt x="357" y="587"/>
                    <a:pt x="357" y="603"/>
                    <a:pt x="363" y="616"/>
                  </a:cubicBezTo>
                  <a:cubicBezTo>
                    <a:pt x="369" y="629"/>
                    <a:pt x="375" y="648"/>
                    <a:pt x="384" y="661"/>
                  </a:cubicBezTo>
                  <a:cubicBezTo>
                    <a:pt x="393" y="674"/>
                    <a:pt x="401" y="688"/>
                    <a:pt x="414" y="694"/>
                  </a:cubicBezTo>
                  <a:cubicBezTo>
                    <a:pt x="427" y="700"/>
                    <a:pt x="449" y="697"/>
                    <a:pt x="462" y="700"/>
                  </a:cubicBezTo>
                  <a:cubicBezTo>
                    <a:pt x="475" y="703"/>
                    <a:pt x="482" y="709"/>
                    <a:pt x="495" y="712"/>
                  </a:cubicBezTo>
                  <a:cubicBezTo>
                    <a:pt x="508" y="715"/>
                    <a:pt x="531" y="714"/>
                    <a:pt x="543" y="718"/>
                  </a:cubicBezTo>
                  <a:cubicBezTo>
                    <a:pt x="555" y="722"/>
                    <a:pt x="559" y="730"/>
                    <a:pt x="567" y="739"/>
                  </a:cubicBezTo>
                  <a:cubicBezTo>
                    <a:pt x="575" y="748"/>
                    <a:pt x="580" y="767"/>
                    <a:pt x="591" y="775"/>
                  </a:cubicBezTo>
                  <a:cubicBezTo>
                    <a:pt x="602" y="783"/>
                    <a:pt x="616" y="780"/>
                    <a:pt x="630" y="787"/>
                  </a:cubicBezTo>
                  <a:cubicBezTo>
                    <a:pt x="644" y="794"/>
                    <a:pt x="657" y="806"/>
                    <a:pt x="672" y="820"/>
                  </a:cubicBezTo>
                  <a:cubicBezTo>
                    <a:pt x="687" y="834"/>
                    <a:pt x="704" y="860"/>
                    <a:pt x="720" y="868"/>
                  </a:cubicBezTo>
                  <a:cubicBezTo>
                    <a:pt x="736" y="876"/>
                    <a:pt x="752" y="872"/>
                    <a:pt x="768" y="8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Freeform 107"/>
            <p:cNvSpPr>
              <a:spLocks/>
            </p:cNvSpPr>
            <p:nvPr/>
          </p:nvSpPr>
          <p:spPr bwMode="auto">
            <a:xfrm>
              <a:off x="2392" y="2413"/>
              <a:ext cx="304" cy="599"/>
            </a:xfrm>
            <a:custGeom>
              <a:avLst/>
              <a:gdLst>
                <a:gd name="T0" fmla="*/ 0 w 264"/>
                <a:gd name="T1" fmla="*/ 0 h 519"/>
                <a:gd name="T2" fmla="*/ 42 w 264"/>
                <a:gd name="T3" fmla="*/ 51 h 519"/>
                <a:gd name="T4" fmla="*/ 87 w 264"/>
                <a:gd name="T5" fmla="*/ 69 h 519"/>
                <a:gd name="T6" fmla="*/ 78 w 264"/>
                <a:gd name="T7" fmla="*/ 156 h 519"/>
                <a:gd name="T8" fmla="*/ 78 w 264"/>
                <a:gd name="T9" fmla="*/ 216 h 519"/>
                <a:gd name="T10" fmla="*/ 69 w 264"/>
                <a:gd name="T11" fmla="*/ 285 h 519"/>
                <a:gd name="T12" fmla="*/ 87 w 264"/>
                <a:gd name="T13" fmla="*/ 357 h 519"/>
                <a:gd name="T14" fmla="*/ 87 w 264"/>
                <a:gd name="T15" fmla="*/ 405 h 519"/>
                <a:gd name="T16" fmla="*/ 117 w 264"/>
                <a:gd name="T17" fmla="*/ 432 h 519"/>
                <a:gd name="T18" fmla="*/ 141 w 264"/>
                <a:gd name="T19" fmla="*/ 453 h 519"/>
                <a:gd name="T20" fmla="*/ 183 w 264"/>
                <a:gd name="T21" fmla="*/ 453 h 519"/>
                <a:gd name="T22" fmla="*/ 171 w 264"/>
                <a:gd name="T23" fmla="*/ 480 h 519"/>
                <a:gd name="T24" fmla="*/ 204 w 264"/>
                <a:gd name="T25" fmla="*/ 510 h 519"/>
                <a:gd name="T26" fmla="*/ 231 w 264"/>
                <a:gd name="T27" fmla="*/ 501 h 519"/>
                <a:gd name="T28" fmla="*/ 264 w 264"/>
                <a:gd name="T29" fmla="*/ 519 h 5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4"/>
                <a:gd name="T46" fmla="*/ 0 h 519"/>
                <a:gd name="T47" fmla="*/ 264 w 264"/>
                <a:gd name="T48" fmla="*/ 519 h 5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4" h="519">
                  <a:moveTo>
                    <a:pt x="0" y="0"/>
                  </a:moveTo>
                  <a:cubicBezTo>
                    <a:pt x="7" y="8"/>
                    <a:pt x="28" y="40"/>
                    <a:pt x="42" y="51"/>
                  </a:cubicBezTo>
                  <a:cubicBezTo>
                    <a:pt x="56" y="62"/>
                    <a:pt x="81" y="52"/>
                    <a:pt x="87" y="69"/>
                  </a:cubicBezTo>
                  <a:cubicBezTo>
                    <a:pt x="93" y="86"/>
                    <a:pt x="79" y="132"/>
                    <a:pt x="78" y="156"/>
                  </a:cubicBezTo>
                  <a:cubicBezTo>
                    <a:pt x="77" y="180"/>
                    <a:pt x="79" y="195"/>
                    <a:pt x="78" y="216"/>
                  </a:cubicBezTo>
                  <a:cubicBezTo>
                    <a:pt x="77" y="237"/>
                    <a:pt x="68" y="262"/>
                    <a:pt x="69" y="285"/>
                  </a:cubicBezTo>
                  <a:cubicBezTo>
                    <a:pt x="70" y="308"/>
                    <a:pt x="84" y="337"/>
                    <a:pt x="87" y="357"/>
                  </a:cubicBezTo>
                  <a:cubicBezTo>
                    <a:pt x="90" y="377"/>
                    <a:pt x="82" y="393"/>
                    <a:pt x="87" y="405"/>
                  </a:cubicBezTo>
                  <a:cubicBezTo>
                    <a:pt x="92" y="417"/>
                    <a:pt x="108" y="424"/>
                    <a:pt x="117" y="432"/>
                  </a:cubicBezTo>
                  <a:cubicBezTo>
                    <a:pt x="126" y="440"/>
                    <a:pt x="130" y="450"/>
                    <a:pt x="141" y="453"/>
                  </a:cubicBezTo>
                  <a:cubicBezTo>
                    <a:pt x="152" y="456"/>
                    <a:pt x="178" y="449"/>
                    <a:pt x="183" y="453"/>
                  </a:cubicBezTo>
                  <a:cubicBezTo>
                    <a:pt x="188" y="457"/>
                    <a:pt x="167" y="471"/>
                    <a:pt x="171" y="480"/>
                  </a:cubicBezTo>
                  <a:cubicBezTo>
                    <a:pt x="175" y="489"/>
                    <a:pt x="194" y="507"/>
                    <a:pt x="204" y="510"/>
                  </a:cubicBezTo>
                  <a:cubicBezTo>
                    <a:pt x="214" y="513"/>
                    <a:pt x="221" y="499"/>
                    <a:pt x="231" y="501"/>
                  </a:cubicBezTo>
                  <a:cubicBezTo>
                    <a:pt x="241" y="503"/>
                    <a:pt x="257" y="515"/>
                    <a:pt x="264" y="519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3" name="Freeform 108"/>
            <p:cNvSpPr>
              <a:spLocks/>
            </p:cNvSpPr>
            <p:nvPr/>
          </p:nvSpPr>
          <p:spPr bwMode="auto">
            <a:xfrm>
              <a:off x="1938" y="2936"/>
              <a:ext cx="850" cy="681"/>
            </a:xfrm>
            <a:custGeom>
              <a:avLst/>
              <a:gdLst>
                <a:gd name="T0" fmla="*/ 0 w 736"/>
                <a:gd name="T1" fmla="*/ 0 h 590"/>
                <a:gd name="T2" fmla="*/ 48 w 736"/>
                <a:gd name="T3" fmla="*/ 48 h 590"/>
                <a:gd name="T4" fmla="*/ 96 w 736"/>
                <a:gd name="T5" fmla="*/ 48 h 590"/>
                <a:gd name="T6" fmla="*/ 108 w 736"/>
                <a:gd name="T7" fmla="*/ 80 h 590"/>
                <a:gd name="T8" fmla="*/ 120 w 736"/>
                <a:gd name="T9" fmla="*/ 94 h 590"/>
                <a:gd name="T10" fmla="*/ 178 w 736"/>
                <a:gd name="T11" fmla="*/ 98 h 590"/>
                <a:gd name="T12" fmla="*/ 202 w 736"/>
                <a:gd name="T13" fmla="*/ 104 h 590"/>
                <a:gd name="T14" fmla="*/ 204 w 736"/>
                <a:gd name="T15" fmla="*/ 130 h 590"/>
                <a:gd name="T16" fmla="*/ 240 w 736"/>
                <a:gd name="T17" fmla="*/ 144 h 590"/>
                <a:gd name="T18" fmla="*/ 276 w 736"/>
                <a:gd name="T19" fmla="*/ 150 h 590"/>
                <a:gd name="T20" fmla="*/ 290 w 736"/>
                <a:gd name="T21" fmla="*/ 162 h 590"/>
                <a:gd name="T22" fmla="*/ 292 w 736"/>
                <a:gd name="T23" fmla="*/ 184 h 590"/>
                <a:gd name="T24" fmla="*/ 310 w 736"/>
                <a:gd name="T25" fmla="*/ 190 h 590"/>
                <a:gd name="T26" fmla="*/ 340 w 736"/>
                <a:gd name="T27" fmla="*/ 202 h 590"/>
                <a:gd name="T28" fmla="*/ 352 w 736"/>
                <a:gd name="T29" fmla="*/ 224 h 590"/>
                <a:gd name="T30" fmla="*/ 362 w 736"/>
                <a:gd name="T31" fmla="*/ 250 h 590"/>
                <a:gd name="T32" fmla="*/ 380 w 736"/>
                <a:gd name="T33" fmla="*/ 268 h 590"/>
                <a:gd name="T34" fmla="*/ 384 w 736"/>
                <a:gd name="T35" fmla="*/ 288 h 590"/>
                <a:gd name="T36" fmla="*/ 420 w 736"/>
                <a:gd name="T37" fmla="*/ 308 h 590"/>
                <a:gd name="T38" fmla="*/ 432 w 736"/>
                <a:gd name="T39" fmla="*/ 342 h 590"/>
                <a:gd name="T40" fmla="*/ 478 w 736"/>
                <a:gd name="T41" fmla="*/ 380 h 590"/>
                <a:gd name="T42" fmla="*/ 504 w 736"/>
                <a:gd name="T43" fmla="*/ 404 h 590"/>
                <a:gd name="T44" fmla="*/ 524 w 736"/>
                <a:gd name="T45" fmla="*/ 440 h 590"/>
                <a:gd name="T46" fmla="*/ 528 w 736"/>
                <a:gd name="T47" fmla="*/ 470 h 590"/>
                <a:gd name="T48" fmla="*/ 548 w 736"/>
                <a:gd name="T49" fmla="*/ 484 h 590"/>
                <a:gd name="T50" fmla="*/ 576 w 736"/>
                <a:gd name="T51" fmla="*/ 480 h 590"/>
                <a:gd name="T52" fmla="*/ 600 w 736"/>
                <a:gd name="T53" fmla="*/ 484 h 590"/>
                <a:gd name="T54" fmla="*/ 610 w 736"/>
                <a:gd name="T55" fmla="*/ 508 h 590"/>
                <a:gd name="T56" fmla="*/ 634 w 736"/>
                <a:gd name="T57" fmla="*/ 520 h 590"/>
                <a:gd name="T58" fmla="*/ 672 w 736"/>
                <a:gd name="T59" fmla="*/ 528 h 590"/>
                <a:gd name="T60" fmla="*/ 736 w 736"/>
                <a:gd name="T61" fmla="*/ 590 h 5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6"/>
                <a:gd name="T94" fmla="*/ 0 h 590"/>
                <a:gd name="T95" fmla="*/ 736 w 736"/>
                <a:gd name="T96" fmla="*/ 590 h 59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6" h="590">
                  <a:moveTo>
                    <a:pt x="0" y="0"/>
                  </a:moveTo>
                  <a:cubicBezTo>
                    <a:pt x="16" y="20"/>
                    <a:pt x="32" y="40"/>
                    <a:pt x="48" y="48"/>
                  </a:cubicBezTo>
                  <a:cubicBezTo>
                    <a:pt x="64" y="56"/>
                    <a:pt x="86" y="43"/>
                    <a:pt x="96" y="48"/>
                  </a:cubicBezTo>
                  <a:cubicBezTo>
                    <a:pt x="106" y="53"/>
                    <a:pt x="104" y="72"/>
                    <a:pt x="108" y="80"/>
                  </a:cubicBezTo>
                  <a:cubicBezTo>
                    <a:pt x="112" y="88"/>
                    <a:pt x="108" y="91"/>
                    <a:pt x="120" y="94"/>
                  </a:cubicBezTo>
                  <a:cubicBezTo>
                    <a:pt x="132" y="97"/>
                    <a:pt x="164" y="96"/>
                    <a:pt x="178" y="98"/>
                  </a:cubicBezTo>
                  <a:cubicBezTo>
                    <a:pt x="192" y="100"/>
                    <a:pt x="198" y="99"/>
                    <a:pt x="202" y="104"/>
                  </a:cubicBezTo>
                  <a:cubicBezTo>
                    <a:pt x="206" y="109"/>
                    <a:pt x="198" y="123"/>
                    <a:pt x="204" y="130"/>
                  </a:cubicBezTo>
                  <a:cubicBezTo>
                    <a:pt x="210" y="137"/>
                    <a:pt x="228" y="141"/>
                    <a:pt x="240" y="144"/>
                  </a:cubicBezTo>
                  <a:cubicBezTo>
                    <a:pt x="252" y="147"/>
                    <a:pt x="268" y="147"/>
                    <a:pt x="276" y="150"/>
                  </a:cubicBezTo>
                  <a:cubicBezTo>
                    <a:pt x="284" y="153"/>
                    <a:pt x="287" y="156"/>
                    <a:pt x="290" y="162"/>
                  </a:cubicBezTo>
                  <a:cubicBezTo>
                    <a:pt x="293" y="168"/>
                    <a:pt x="289" y="179"/>
                    <a:pt x="292" y="184"/>
                  </a:cubicBezTo>
                  <a:cubicBezTo>
                    <a:pt x="295" y="189"/>
                    <a:pt x="302" y="187"/>
                    <a:pt x="310" y="190"/>
                  </a:cubicBezTo>
                  <a:cubicBezTo>
                    <a:pt x="318" y="193"/>
                    <a:pt x="333" y="196"/>
                    <a:pt x="340" y="202"/>
                  </a:cubicBezTo>
                  <a:cubicBezTo>
                    <a:pt x="347" y="208"/>
                    <a:pt x="348" y="216"/>
                    <a:pt x="352" y="224"/>
                  </a:cubicBezTo>
                  <a:cubicBezTo>
                    <a:pt x="356" y="232"/>
                    <a:pt x="357" y="243"/>
                    <a:pt x="362" y="250"/>
                  </a:cubicBezTo>
                  <a:cubicBezTo>
                    <a:pt x="367" y="257"/>
                    <a:pt x="376" y="262"/>
                    <a:pt x="380" y="268"/>
                  </a:cubicBezTo>
                  <a:cubicBezTo>
                    <a:pt x="384" y="274"/>
                    <a:pt x="377" y="281"/>
                    <a:pt x="384" y="288"/>
                  </a:cubicBezTo>
                  <a:cubicBezTo>
                    <a:pt x="391" y="295"/>
                    <a:pt x="412" y="299"/>
                    <a:pt x="420" y="308"/>
                  </a:cubicBezTo>
                  <a:cubicBezTo>
                    <a:pt x="428" y="317"/>
                    <a:pt x="422" y="330"/>
                    <a:pt x="432" y="342"/>
                  </a:cubicBezTo>
                  <a:cubicBezTo>
                    <a:pt x="442" y="354"/>
                    <a:pt x="466" y="370"/>
                    <a:pt x="478" y="380"/>
                  </a:cubicBezTo>
                  <a:cubicBezTo>
                    <a:pt x="490" y="390"/>
                    <a:pt x="496" y="394"/>
                    <a:pt x="504" y="404"/>
                  </a:cubicBezTo>
                  <a:cubicBezTo>
                    <a:pt x="512" y="414"/>
                    <a:pt x="520" y="429"/>
                    <a:pt x="524" y="440"/>
                  </a:cubicBezTo>
                  <a:cubicBezTo>
                    <a:pt x="528" y="451"/>
                    <a:pt x="524" y="463"/>
                    <a:pt x="528" y="470"/>
                  </a:cubicBezTo>
                  <a:cubicBezTo>
                    <a:pt x="532" y="477"/>
                    <a:pt x="540" y="482"/>
                    <a:pt x="548" y="484"/>
                  </a:cubicBezTo>
                  <a:cubicBezTo>
                    <a:pt x="556" y="486"/>
                    <a:pt x="567" y="480"/>
                    <a:pt x="576" y="480"/>
                  </a:cubicBezTo>
                  <a:cubicBezTo>
                    <a:pt x="585" y="480"/>
                    <a:pt x="594" y="479"/>
                    <a:pt x="600" y="484"/>
                  </a:cubicBezTo>
                  <a:cubicBezTo>
                    <a:pt x="606" y="489"/>
                    <a:pt x="604" y="502"/>
                    <a:pt x="610" y="508"/>
                  </a:cubicBezTo>
                  <a:cubicBezTo>
                    <a:pt x="616" y="514"/>
                    <a:pt x="624" y="517"/>
                    <a:pt x="634" y="520"/>
                  </a:cubicBezTo>
                  <a:cubicBezTo>
                    <a:pt x="644" y="523"/>
                    <a:pt x="655" y="516"/>
                    <a:pt x="672" y="528"/>
                  </a:cubicBezTo>
                  <a:cubicBezTo>
                    <a:pt x="689" y="540"/>
                    <a:pt x="723" y="577"/>
                    <a:pt x="736" y="59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Freeform 109"/>
            <p:cNvSpPr>
              <a:spLocks/>
            </p:cNvSpPr>
            <p:nvPr/>
          </p:nvSpPr>
          <p:spPr bwMode="auto">
            <a:xfrm>
              <a:off x="2148" y="3285"/>
              <a:ext cx="282" cy="284"/>
            </a:xfrm>
            <a:custGeom>
              <a:avLst/>
              <a:gdLst>
                <a:gd name="T0" fmla="*/ 0 w 244"/>
                <a:gd name="T1" fmla="*/ 0 h 246"/>
                <a:gd name="T2" fmla="*/ 38 w 244"/>
                <a:gd name="T3" fmla="*/ 6 h 246"/>
                <a:gd name="T4" fmla="*/ 58 w 244"/>
                <a:gd name="T5" fmla="*/ 34 h 246"/>
                <a:gd name="T6" fmla="*/ 86 w 244"/>
                <a:gd name="T7" fmla="*/ 56 h 246"/>
                <a:gd name="T8" fmla="*/ 94 w 244"/>
                <a:gd name="T9" fmla="*/ 84 h 246"/>
                <a:gd name="T10" fmla="*/ 116 w 244"/>
                <a:gd name="T11" fmla="*/ 110 h 246"/>
                <a:gd name="T12" fmla="*/ 146 w 244"/>
                <a:gd name="T13" fmla="*/ 128 h 246"/>
                <a:gd name="T14" fmla="*/ 176 w 244"/>
                <a:gd name="T15" fmla="*/ 148 h 246"/>
                <a:gd name="T16" fmla="*/ 202 w 244"/>
                <a:gd name="T17" fmla="*/ 178 h 246"/>
                <a:gd name="T18" fmla="*/ 220 w 244"/>
                <a:gd name="T19" fmla="*/ 196 h 246"/>
                <a:gd name="T20" fmla="*/ 240 w 244"/>
                <a:gd name="T21" fmla="*/ 218 h 246"/>
                <a:gd name="T22" fmla="*/ 242 w 244"/>
                <a:gd name="T23" fmla="*/ 246 h 2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246"/>
                <a:gd name="T38" fmla="*/ 244 w 244"/>
                <a:gd name="T39" fmla="*/ 246 h 2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246">
                  <a:moveTo>
                    <a:pt x="0" y="0"/>
                  </a:moveTo>
                  <a:cubicBezTo>
                    <a:pt x="6" y="1"/>
                    <a:pt x="28" y="0"/>
                    <a:pt x="38" y="6"/>
                  </a:cubicBezTo>
                  <a:cubicBezTo>
                    <a:pt x="48" y="12"/>
                    <a:pt x="50" y="26"/>
                    <a:pt x="58" y="34"/>
                  </a:cubicBezTo>
                  <a:cubicBezTo>
                    <a:pt x="66" y="42"/>
                    <a:pt x="80" y="48"/>
                    <a:pt x="86" y="56"/>
                  </a:cubicBezTo>
                  <a:cubicBezTo>
                    <a:pt x="92" y="64"/>
                    <a:pt x="89" y="75"/>
                    <a:pt x="94" y="84"/>
                  </a:cubicBezTo>
                  <a:cubicBezTo>
                    <a:pt x="99" y="93"/>
                    <a:pt x="107" y="103"/>
                    <a:pt x="116" y="110"/>
                  </a:cubicBezTo>
                  <a:cubicBezTo>
                    <a:pt x="125" y="117"/>
                    <a:pt x="136" y="122"/>
                    <a:pt x="146" y="128"/>
                  </a:cubicBezTo>
                  <a:cubicBezTo>
                    <a:pt x="156" y="134"/>
                    <a:pt x="167" y="140"/>
                    <a:pt x="176" y="148"/>
                  </a:cubicBezTo>
                  <a:cubicBezTo>
                    <a:pt x="185" y="156"/>
                    <a:pt x="195" y="170"/>
                    <a:pt x="202" y="178"/>
                  </a:cubicBezTo>
                  <a:cubicBezTo>
                    <a:pt x="209" y="186"/>
                    <a:pt x="214" y="189"/>
                    <a:pt x="220" y="196"/>
                  </a:cubicBezTo>
                  <a:cubicBezTo>
                    <a:pt x="226" y="203"/>
                    <a:pt x="236" y="210"/>
                    <a:pt x="240" y="218"/>
                  </a:cubicBezTo>
                  <a:cubicBezTo>
                    <a:pt x="244" y="226"/>
                    <a:pt x="242" y="240"/>
                    <a:pt x="242" y="24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5" name="Freeform 110"/>
            <p:cNvSpPr>
              <a:spLocks/>
            </p:cNvSpPr>
            <p:nvPr/>
          </p:nvSpPr>
          <p:spPr bwMode="auto">
            <a:xfrm>
              <a:off x="2070" y="3359"/>
              <a:ext cx="356" cy="204"/>
            </a:xfrm>
            <a:custGeom>
              <a:avLst/>
              <a:gdLst>
                <a:gd name="T0" fmla="*/ 0 w 309"/>
                <a:gd name="T1" fmla="*/ 0 h 177"/>
                <a:gd name="T2" fmla="*/ 30 w 309"/>
                <a:gd name="T3" fmla="*/ 18 h 177"/>
                <a:gd name="T4" fmla="*/ 52 w 309"/>
                <a:gd name="T5" fmla="*/ 34 h 177"/>
                <a:gd name="T6" fmla="*/ 58 w 309"/>
                <a:gd name="T7" fmla="*/ 58 h 177"/>
                <a:gd name="T8" fmla="*/ 78 w 309"/>
                <a:gd name="T9" fmla="*/ 66 h 177"/>
                <a:gd name="T10" fmla="*/ 100 w 309"/>
                <a:gd name="T11" fmla="*/ 84 h 177"/>
                <a:gd name="T12" fmla="*/ 124 w 309"/>
                <a:gd name="T13" fmla="*/ 88 h 177"/>
                <a:gd name="T14" fmla="*/ 142 w 309"/>
                <a:gd name="T15" fmla="*/ 106 h 177"/>
                <a:gd name="T16" fmla="*/ 166 w 309"/>
                <a:gd name="T17" fmla="*/ 126 h 177"/>
                <a:gd name="T18" fmla="*/ 190 w 309"/>
                <a:gd name="T19" fmla="*/ 142 h 177"/>
                <a:gd name="T20" fmla="*/ 218 w 309"/>
                <a:gd name="T21" fmla="*/ 142 h 177"/>
                <a:gd name="T22" fmla="*/ 216 w 309"/>
                <a:gd name="T23" fmla="*/ 162 h 177"/>
                <a:gd name="T24" fmla="*/ 240 w 309"/>
                <a:gd name="T25" fmla="*/ 158 h 177"/>
                <a:gd name="T26" fmla="*/ 264 w 309"/>
                <a:gd name="T27" fmla="*/ 148 h 177"/>
                <a:gd name="T28" fmla="*/ 268 w 309"/>
                <a:gd name="T29" fmla="*/ 166 h 177"/>
                <a:gd name="T30" fmla="*/ 286 w 309"/>
                <a:gd name="T31" fmla="*/ 168 h 177"/>
                <a:gd name="T32" fmla="*/ 309 w 309"/>
                <a:gd name="T33" fmla="*/ 177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9"/>
                <a:gd name="T52" fmla="*/ 0 h 177"/>
                <a:gd name="T53" fmla="*/ 309 w 309"/>
                <a:gd name="T54" fmla="*/ 177 h 1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9" h="177">
                  <a:moveTo>
                    <a:pt x="0" y="0"/>
                  </a:moveTo>
                  <a:cubicBezTo>
                    <a:pt x="5" y="3"/>
                    <a:pt x="21" y="12"/>
                    <a:pt x="30" y="18"/>
                  </a:cubicBezTo>
                  <a:cubicBezTo>
                    <a:pt x="39" y="24"/>
                    <a:pt x="47" y="27"/>
                    <a:pt x="52" y="34"/>
                  </a:cubicBezTo>
                  <a:cubicBezTo>
                    <a:pt x="57" y="41"/>
                    <a:pt x="54" y="53"/>
                    <a:pt x="58" y="58"/>
                  </a:cubicBezTo>
                  <a:cubicBezTo>
                    <a:pt x="62" y="63"/>
                    <a:pt x="71" y="62"/>
                    <a:pt x="78" y="66"/>
                  </a:cubicBezTo>
                  <a:cubicBezTo>
                    <a:pt x="85" y="70"/>
                    <a:pt x="93" y="80"/>
                    <a:pt x="100" y="84"/>
                  </a:cubicBezTo>
                  <a:cubicBezTo>
                    <a:pt x="107" y="88"/>
                    <a:pt x="117" y="84"/>
                    <a:pt x="124" y="88"/>
                  </a:cubicBezTo>
                  <a:cubicBezTo>
                    <a:pt x="131" y="92"/>
                    <a:pt x="135" y="100"/>
                    <a:pt x="142" y="106"/>
                  </a:cubicBezTo>
                  <a:cubicBezTo>
                    <a:pt x="149" y="112"/>
                    <a:pt x="158" y="120"/>
                    <a:pt x="166" y="126"/>
                  </a:cubicBezTo>
                  <a:cubicBezTo>
                    <a:pt x="174" y="132"/>
                    <a:pt x="181" y="139"/>
                    <a:pt x="190" y="142"/>
                  </a:cubicBezTo>
                  <a:cubicBezTo>
                    <a:pt x="199" y="145"/>
                    <a:pt x="214" y="139"/>
                    <a:pt x="218" y="142"/>
                  </a:cubicBezTo>
                  <a:cubicBezTo>
                    <a:pt x="222" y="145"/>
                    <a:pt x="212" y="159"/>
                    <a:pt x="216" y="162"/>
                  </a:cubicBezTo>
                  <a:cubicBezTo>
                    <a:pt x="220" y="165"/>
                    <a:pt x="232" y="160"/>
                    <a:pt x="240" y="158"/>
                  </a:cubicBezTo>
                  <a:cubicBezTo>
                    <a:pt x="248" y="156"/>
                    <a:pt x="259" y="147"/>
                    <a:pt x="264" y="148"/>
                  </a:cubicBezTo>
                  <a:cubicBezTo>
                    <a:pt x="269" y="149"/>
                    <a:pt x="264" y="163"/>
                    <a:pt x="268" y="166"/>
                  </a:cubicBezTo>
                  <a:cubicBezTo>
                    <a:pt x="272" y="169"/>
                    <a:pt x="279" y="166"/>
                    <a:pt x="286" y="168"/>
                  </a:cubicBezTo>
                  <a:cubicBezTo>
                    <a:pt x="293" y="170"/>
                    <a:pt x="304" y="175"/>
                    <a:pt x="309" y="177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6" name="Freeform 111"/>
            <p:cNvSpPr>
              <a:spLocks/>
            </p:cNvSpPr>
            <p:nvPr/>
          </p:nvSpPr>
          <p:spPr bwMode="auto">
            <a:xfrm>
              <a:off x="2430" y="3569"/>
              <a:ext cx="356" cy="268"/>
            </a:xfrm>
            <a:custGeom>
              <a:avLst/>
              <a:gdLst>
                <a:gd name="T0" fmla="*/ 0 w 309"/>
                <a:gd name="T1" fmla="*/ 0 h 232"/>
                <a:gd name="T2" fmla="*/ 6 w 309"/>
                <a:gd name="T3" fmla="*/ 28 h 232"/>
                <a:gd name="T4" fmla="*/ 24 w 309"/>
                <a:gd name="T5" fmla="*/ 56 h 232"/>
                <a:gd name="T6" fmla="*/ 54 w 309"/>
                <a:gd name="T7" fmla="*/ 76 h 232"/>
                <a:gd name="T8" fmla="*/ 62 w 309"/>
                <a:gd name="T9" fmla="*/ 104 h 232"/>
                <a:gd name="T10" fmla="*/ 84 w 309"/>
                <a:gd name="T11" fmla="*/ 130 h 232"/>
                <a:gd name="T12" fmla="*/ 98 w 309"/>
                <a:gd name="T13" fmla="*/ 146 h 232"/>
                <a:gd name="T14" fmla="*/ 122 w 309"/>
                <a:gd name="T15" fmla="*/ 152 h 232"/>
                <a:gd name="T16" fmla="*/ 136 w 309"/>
                <a:gd name="T17" fmla="*/ 170 h 232"/>
                <a:gd name="T18" fmla="*/ 150 w 309"/>
                <a:gd name="T19" fmla="*/ 182 h 232"/>
                <a:gd name="T20" fmla="*/ 172 w 309"/>
                <a:gd name="T21" fmla="*/ 164 h 232"/>
                <a:gd name="T22" fmla="*/ 198 w 309"/>
                <a:gd name="T23" fmla="*/ 172 h 232"/>
                <a:gd name="T24" fmla="*/ 246 w 309"/>
                <a:gd name="T25" fmla="*/ 220 h 232"/>
                <a:gd name="T26" fmla="*/ 309 w 309"/>
                <a:gd name="T27" fmla="*/ 232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9"/>
                <a:gd name="T43" fmla="*/ 0 h 232"/>
                <a:gd name="T44" fmla="*/ 309 w 309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9" h="232">
                  <a:moveTo>
                    <a:pt x="0" y="0"/>
                  </a:moveTo>
                  <a:cubicBezTo>
                    <a:pt x="1" y="5"/>
                    <a:pt x="2" y="19"/>
                    <a:pt x="6" y="28"/>
                  </a:cubicBezTo>
                  <a:cubicBezTo>
                    <a:pt x="10" y="37"/>
                    <a:pt x="16" y="48"/>
                    <a:pt x="24" y="56"/>
                  </a:cubicBezTo>
                  <a:cubicBezTo>
                    <a:pt x="32" y="64"/>
                    <a:pt x="48" y="68"/>
                    <a:pt x="54" y="76"/>
                  </a:cubicBezTo>
                  <a:cubicBezTo>
                    <a:pt x="60" y="84"/>
                    <a:pt x="57" y="95"/>
                    <a:pt x="62" y="104"/>
                  </a:cubicBezTo>
                  <a:cubicBezTo>
                    <a:pt x="67" y="113"/>
                    <a:pt x="78" y="123"/>
                    <a:pt x="84" y="130"/>
                  </a:cubicBezTo>
                  <a:cubicBezTo>
                    <a:pt x="90" y="137"/>
                    <a:pt x="92" y="142"/>
                    <a:pt x="98" y="146"/>
                  </a:cubicBezTo>
                  <a:cubicBezTo>
                    <a:pt x="104" y="150"/>
                    <a:pt x="116" y="148"/>
                    <a:pt x="122" y="152"/>
                  </a:cubicBezTo>
                  <a:cubicBezTo>
                    <a:pt x="128" y="156"/>
                    <a:pt x="131" y="165"/>
                    <a:pt x="136" y="170"/>
                  </a:cubicBezTo>
                  <a:cubicBezTo>
                    <a:pt x="141" y="175"/>
                    <a:pt x="144" y="183"/>
                    <a:pt x="150" y="182"/>
                  </a:cubicBezTo>
                  <a:cubicBezTo>
                    <a:pt x="156" y="181"/>
                    <a:pt x="164" y="166"/>
                    <a:pt x="172" y="164"/>
                  </a:cubicBezTo>
                  <a:cubicBezTo>
                    <a:pt x="180" y="162"/>
                    <a:pt x="186" y="163"/>
                    <a:pt x="198" y="172"/>
                  </a:cubicBezTo>
                  <a:cubicBezTo>
                    <a:pt x="210" y="181"/>
                    <a:pt x="228" y="210"/>
                    <a:pt x="246" y="220"/>
                  </a:cubicBezTo>
                  <a:cubicBezTo>
                    <a:pt x="264" y="230"/>
                    <a:pt x="296" y="230"/>
                    <a:pt x="309" y="232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7" name="Freeform 112"/>
            <p:cNvSpPr>
              <a:spLocks/>
            </p:cNvSpPr>
            <p:nvPr/>
          </p:nvSpPr>
          <p:spPr bwMode="auto">
            <a:xfrm>
              <a:off x="1772" y="3601"/>
              <a:ext cx="388" cy="181"/>
            </a:xfrm>
            <a:custGeom>
              <a:avLst/>
              <a:gdLst>
                <a:gd name="T0" fmla="*/ 0 w 336"/>
                <a:gd name="T1" fmla="*/ 0 h 157"/>
                <a:gd name="T2" fmla="*/ 30 w 336"/>
                <a:gd name="T3" fmla="*/ 6 h 157"/>
                <a:gd name="T4" fmla="*/ 38 w 336"/>
                <a:gd name="T5" fmla="*/ 38 h 157"/>
                <a:gd name="T6" fmla="*/ 30 w 336"/>
                <a:gd name="T7" fmla="*/ 56 h 157"/>
                <a:gd name="T8" fmla="*/ 44 w 336"/>
                <a:gd name="T9" fmla="*/ 76 h 157"/>
                <a:gd name="T10" fmla="*/ 68 w 336"/>
                <a:gd name="T11" fmla="*/ 88 h 157"/>
                <a:gd name="T12" fmla="*/ 82 w 336"/>
                <a:gd name="T13" fmla="*/ 116 h 157"/>
                <a:gd name="T14" fmla="*/ 106 w 336"/>
                <a:gd name="T15" fmla="*/ 110 h 157"/>
                <a:gd name="T16" fmla="*/ 136 w 336"/>
                <a:gd name="T17" fmla="*/ 116 h 157"/>
                <a:gd name="T18" fmla="*/ 192 w 336"/>
                <a:gd name="T19" fmla="*/ 144 h 157"/>
                <a:gd name="T20" fmla="*/ 218 w 336"/>
                <a:gd name="T21" fmla="*/ 156 h 157"/>
                <a:gd name="T22" fmla="*/ 246 w 336"/>
                <a:gd name="T23" fmla="*/ 152 h 157"/>
                <a:gd name="T24" fmla="*/ 276 w 336"/>
                <a:gd name="T25" fmla="*/ 134 h 157"/>
                <a:gd name="T26" fmla="*/ 288 w 336"/>
                <a:gd name="T27" fmla="*/ 96 h 157"/>
                <a:gd name="T28" fmla="*/ 314 w 336"/>
                <a:gd name="T29" fmla="*/ 98 h 157"/>
                <a:gd name="T30" fmla="*/ 336 w 336"/>
                <a:gd name="T31" fmla="*/ 96 h 1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6"/>
                <a:gd name="T49" fmla="*/ 0 h 157"/>
                <a:gd name="T50" fmla="*/ 336 w 336"/>
                <a:gd name="T51" fmla="*/ 157 h 1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6" h="157">
                  <a:moveTo>
                    <a:pt x="0" y="0"/>
                  </a:moveTo>
                  <a:cubicBezTo>
                    <a:pt x="5" y="1"/>
                    <a:pt x="24" y="0"/>
                    <a:pt x="30" y="6"/>
                  </a:cubicBezTo>
                  <a:cubicBezTo>
                    <a:pt x="36" y="12"/>
                    <a:pt x="38" y="30"/>
                    <a:pt x="38" y="38"/>
                  </a:cubicBezTo>
                  <a:cubicBezTo>
                    <a:pt x="38" y="46"/>
                    <a:pt x="29" y="50"/>
                    <a:pt x="30" y="56"/>
                  </a:cubicBezTo>
                  <a:cubicBezTo>
                    <a:pt x="31" y="62"/>
                    <a:pt x="38" y="71"/>
                    <a:pt x="44" y="76"/>
                  </a:cubicBezTo>
                  <a:cubicBezTo>
                    <a:pt x="50" y="81"/>
                    <a:pt x="62" y="81"/>
                    <a:pt x="68" y="88"/>
                  </a:cubicBezTo>
                  <a:cubicBezTo>
                    <a:pt x="74" y="95"/>
                    <a:pt x="76" y="112"/>
                    <a:pt x="82" y="116"/>
                  </a:cubicBezTo>
                  <a:cubicBezTo>
                    <a:pt x="88" y="120"/>
                    <a:pt x="97" y="110"/>
                    <a:pt x="106" y="110"/>
                  </a:cubicBezTo>
                  <a:cubicBezTo>
                    <a:pt x="115" y="110"/>
                    <a:pt x="122" y="110"/>
                    <a:pt x="136" y="116"/>
                  </a:cubicBezTo>
                  <a:cubicBezTo>
                    <a:pt x="150" y="122"/>
                    <a:pt x="178" y="137"/>
                    <a:pt x="192" y="144"/>
                  </a:cubicBezTo>
                  <a:cubicBezTo>
                    <a:pt x="206" y="151"/>
                    <a:pt x="209" y="155"/>
                    <a:pt x="218" y="156"/>
                  </a:cubicBezTo>
                  <a:cubicBezTo>
                    <a:pt x="227" y="157"/>
                    <a:pt x="236" y="156"/>
                    <a:pt x="246" y="152"/>
                  </a:cubicBezTo>
                  <a:cubicBezTo>
                    <a:pt x="256" y="148"/>
                    <a:pt x="269" y="143"/>
                    <a:pt x="276" y="134"/>
                  </a:cubicBezTo>
                  <a:cubicBezTo>
                    <a:pt x="283" y="125"/>
                    <a:pt x="282" y="102"/>
                    <a:pt x="288" y="96"/>
                  </a:cubicBezTo>
                  <a:cubicBezTo>
                    <a:pt x="294" y="90"/>
                    <a:pt x="306" y="98"/>
                    <a:pt x="314" y="98"/>
                  </a:cubicBezTo>
                  <a:cubicBezTo>
                    <a:pt x="322" y="98"/>
                    <a:pt x="332" y="96"/>
                    <a:pt x="336" y="9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8" name="Freeform 113"/>
            <p:cNvSpPr>
              <a:spLocks/>
            </p:cNvSpPr>
            <p:nvPr/>
          </p:nvSpPr>
          <p:spPr bwMode="auto">
            <a:xfrm>
              <a:off x="1772" y="3435"/>
              <a:ext cx="388" cy="277"/>
            </a:xfrm>
            <a:custGeom>
              <a:avLst/>
              <a:gdLst>
                <a:gd name="T0" fmla="*/ 0 w 336"/>
                <a:gd name="T1" fmla="*/ 0 h 240"/>
                <a:gd name="T2" fmla="*/ 30 w 336"/>
                <a:gd name="T3" fmla="*/ 26 h 240"/>
                <a:gd name="T4" fmla="*/ 52 w 336"/>
                <a:gd name="T5" fmla="*/ 46 h 240"/>
                <a:gd name="T6" fmla="*/ 96 w 336"/>
                <a:gd name="T7" fmla="*/ 48 h 240"/>
                <a:gd name="T8" fmla="*/ 138 w 336"/>
                <a:gd name="T9" fmla="*/ 88 h 240"/>
                <a:gd name="T10" fmla="*/ 168 w 336"/>
                <a:gd name="T11" fmla="*/ 88 h 240"/>
                <a:gd name="T12" fmla="*/ 192 w 336"/>
                <a:gd name="T13" fmla="*/ 96 h 240"/>
                <a:gd name="T14" fmla="*/ 220 w 336"/>
                <a:gd name="T15" fmla="*/ 98 h 240"/>
                <a:gd name="T16" fmla="*/ 248 w 336"/>
                <a:gd name="T17" fmla="*/ 112 h 240"/>
                <a:gd name="T18" fmla="*/ 250 w 336"/>
                <a:gd name="T19" fmla="*/ 138 h 240"/>
                <a:gd name="T20" fmla="*/ 252 w 336"/>
                <a:gd name="T21" fmla="*/ 166 h 240"/>
                <a:gd name="T22" fmla="*/ 266 w 336"/>
                <a:gd name="T23" fmla="*/ 190 h 240"/>
                <a:gd name="T24" fmla="*/ 288 w 336"/>
                <a:gd name="T25" fmla="*/ 206 h 240"/>
                <a:gd name="T26" fmla="*/ 306 w 336"/>
                <a:gd name="T27" fmla="*/ 210 h 240"/>
                <a:gd name="T28" fmla="*/ 328 w 336"/>
                <a:gd name="T29" fmla="*/ 208 h 240"/>
                <a:gd name="T30" fmla="*/ 336 w 336"/>
                <a:gd name="T31" fmla="*/ 240 h 2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6"/>
                <a:gd name="T49" fmla="*/ 0 h 240"/>
                <a:gd name="T50" fmla="*/ 336 w 336"/>
                <a:gd name="T51" fmla="*/ 240 h 2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6" h="240">
                  <a:moveTo>
                    <a:pt x="0" y="0"/>
                  </a:moveTo>
                  <a:cubicBezTo>
                    <a:pt x="5" y="4"/>
                    <a:pt x="21" y="18"/>
                    <a:pt x="30" y="26"/>
                  </a:cubicBezTo>
                  <a:cubicBezTo>
                    <a:pt x="39" y="34"/>
                    <a:pt x="41" y="42"/>
                    <a:pt x="52" y="46"/>
                  </a:cubicBezTo>
                  <a:cubicBezTo>
                    <a:pt x="63" y="50"/>
                    <a:pt x="82" y="41"/>
                    <a:pt x="96" y="48"/>
                  </a:cubicBezTo>
                  <a:cubicBezTo>
                    <a:pt x="110" y="55"/>
                    <a:pt x="126" y="81"/>
                    <a:pt x="138" y="88"/>
                  </a:cubicBezTo>
                  <a:cubicBezTo>
                    <a:pt x="150" y="95"/>
                    <a:pt x="159" y="87"/>
                    <a:pt x="168" y="88"/>
                  </a:cubicBezTo>
                  <a:cubicBezTo>
                    <a:pt x="177" y="89"/>
                    <a:pt x="183" y="94"/>
                    <a:pt x="192" y="96"/>
                  </a:cubicBezTo>
                  <a:cubicBezTo>
                    <a:pt x="201" y="98"/>
                    <a:pt x="211" y="95"/>
                    <a:pt x="220" y="98"/>
                  </a:cubicBezTo>
                  <a:cubicBezTo>
                    <a:pt x="229" y="101"/>
                    <a:pt x="243" y="105"/>
                    <a:pt x="248" y="112"/>
                  </a:cubicBezTo>
                  <a:cubicBezTo>
                    <a:pt x="253" y="119"/>
                    <a:pt x="249" y="129"/>
                    <a:pt x="250" y="138"/>
                  </a:cubicBezTo>
                  <a:cubicBezTo>
                    <a:pt x="251" y="147"/>
                    <a:pt x="249" y="157"/>
                    <a:pt x="252" y="166"/>
                  </a:cubicBezTo>
                  <a:cubicBezTo>
                    <a:pt x="255" y="175"/>
                    <a:pt x="260" y="183"/>
                    <a:pt x="266" y="190"/>
                  </a:cubicBezTo>
                  <a:cubicBezTo>
                    <a:pt x="272" y="197"/>
                    <a:pt x="281" y="203"/>
                    <a:pt x="288" y="206"/>
                  </a:cubicBezTo>
                  <a:cubicBezTo>
                    <a:pt x="295" y="209"/>
                    <a:pt x="299" y="210"/>
                    <a:pt x="306" y="210"/>
                  </a:cubicBezTo>
                  <a:cubicBezTo>
                    <a:pt x="313" y="210"/>
                    <a:pt x="323" y="203"/>
                    <a:pt x="328" y="208"/>
                  </a:cubicBezTo>
                  <a:cubicBezTo>
                    <a:pt x="333" y="213"/>
                    <a:pt x="334" y="233"/>
                    <a:pt x="336" y="2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9" name="Freeform 114"/>
            <p:cNvSpPr>
              <a:spLocks/>
            </p:cNvSpPr>
            <p:nvPr/>
          </p:nvSpPr>
          <p:spPr bwMode="auto">
            <a:xfrm>
              <a:off x="2160" y="3709"/>
              <a:ext cx="651" cy="279"/>
            </a:xfrm>
            <a:custGeom>
              <a:avLst/>
              <a:gdLst>
                <a:gd name="T0" fmla="*/ 0 w 564"/>
                <a:gd name="T1" fmla="*/ 3 h 242"/>
                <a:gd name="T2" fmla="*/ 26 w 564"/>
                <a:gd name="T3" fmla="*/ 11 h 242"/>
                <a:gd name="T4" fmla="*/ 48 w 564"/>
                <a:gd name="T5" fmla="*/ 3 h 242"/>
                <a:gd name="T6" fmla="*/ 72 w 564"/>
                <a:gd name="T7" fmla="*/ 19 h 242"/>
                <a:gd name="T8" fmla="*/ 88 w 564"/>
                <a:gd name="T9" fmla="*/ 33 h 242"/>
                <a:gd name="T10" fmla="*/ 96 w 564"/>
                <a:gd name="T11" fmla="*/ 3 h 242"/>
                <a:gd name="T12" fmla="*/ 120 w 564"/>
                <a:gd name="T13" fmla="*/ 13 h 242"/>
                <a:gd name="T14" fmla="*/ 144 w 564"/>
                <a:gd name="T15" fmla="*/ 51 h 242"/>
                <a:gd name="T16" fmla="*/ 172 w 564"/>
                <a:gd name="T17" fmla="*/ 65 h 242"/>
                <a:gd name="T18" fmla="*/ 192 w 564"/>
                <a:gd name="T19" fmla="*/ 51 h 242"/>
                <a:gd name="T20" fmla="*/ 218 w 564"/>
                <a:gd name="T21" fmla="*/ 69 h 242"/>
                <a:gd name="T22" fmla="*/ 236 w 564"/>
                <a:gd name="T23" fmla="*/ 81 h 242"/>
                <a:gd name="T24" fmla="*/ 252 w 564"/>
                <a:gd name="T25" fmla="*/ 89 h 242"/>
                <a:gd name="T26" fmla="*/ 274 w 564"/>
                <a:gd name="T27" fmla="*/ 77 h 242"/>
                <a:gd name="T28" fmla="*/ 298 w 564"/>
                <a:gd name="T29" fmla="*/ 89 h 242"/>
                <a:gd name="T30" fmla="*/ 294 w 564"/>
                <a:gd name="T31" fmla="*/ 115 h 242"/>
                <a:gd name="T32" fmla="*/ 292 w 564"/>
                <a:gd name="T33" fmla="*/ 159 h 242"/>
                <a:gd name="T34" fmla="*/ 324 w 564"/>
                <a:gd name="T35" fmla="*/ 165 h 242"/>
                <a:gd name="T36" fmla="*/ 356 w 564"/>
                <a:gd name="T37" fmla="*/ 191 h 242"/>
                <a:gd name="T38" fmla="*/ 384 w 564"/>
                <a:gd name="T39" fmla="*/ 233 h 242"/>
                <a:gd name="T40" fmla="*/ 408 w 564"/>
                <a:gd name="T41" fmla="*/ 241 h 242"/>
                <a:gd name="T42" fmla="*/ 434 w 564"/>
                <a:gd name="T43" fmla="*/ 229 h 242"/>
                <a:gd name="T44" fmla="*/ 454 w 564"/>
                <a:gd name="T45" fmla="*/ 203 h 242"/>
                <a:gd name="T46" fmla="*/ 480 w 564"/>
                <a:gd name="T47" fmla="*/ 195 h 242"/>
                <a:gd name="T48" fmla="*/ 564 w 564"/>
                <a:gd name="T49" fmla="*/ 185 h 2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4"/>
                <a:gd name="T76" fmla="*/ 0 h 242"/>
                <a:gd name="T77" fmla="*/ 564 w 564"/>
                <a:gd name="T78" fmla="*/ 242 h 24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4" h="242">
                  <a:moveTo>
                    <a:pt x="0" y="3"/>
                  </a:moveTo>
                  <a:cubicBezTo>
                    <a:pt x="4" y="4"/>
                    <a:pt x="18" y="11"/>
                    <a:pt x="26" y="11"/>
                  </a:cubicBezTo>
                  <a:cubicBezTo>
                    <a:pt x="34" y="11"/>
                    <a:pt x="40" y="2"/>
                    <a:pt x="48" y="3"/>
                  </a:cubicBezTo>
                  <a:cubicBezTo>
                    <a:pt x="56" y="4"/>
                    <a:pt x="65" y="14"/>
                    <a:pt x="72" y="19"/>
                  </a:cubicBezTo>
                  <a:cubicBezTo>
                    <a:pt x="79" y="24"/>
                    <a:pt x="84" y="36"/>
                    <a:pt x="88" y="33"/>
                  </a:cubicBezTo>
                  <a:cubicBezTo>
                    <a:pt x="92" y="30"/>
                    <a:pt x="91" y="6"/>
                    <a:pt x="96" y="3"/>
                  </a:cubicBezTo>
                  <a:cubicBezTo>
                    <a:pt x="101" y="0"/>
                    <a:pt x="112" y="5"/>
                    <a:pt x="120" y="13"/>
                  </a:cubicBezTo>
                  <a:cubicBezTo>
                    <a:pt x="128" y="21"/>
                    <a:pt x="135" y="42"/>
                    <a:pt x="144" y="51"/>
                  </a:cubicBezTo>
                  <a:cubicBezTo>
                    <a:pt x="153" y="60"/>
                    <a:pt x="164" y="65"/>
                    <a:pt x="172" y="65"/>
                  </a:cubicBezTo>
                  <a:cubicBezTo>
                    <a:pt x="180" y="65"/>
                    <a:pt x="184" y="50"/>
                    <a:pt x="192" y="51"/>
                  </a:cubicBezTo>
                  <a:cubicBezTo>
                    <a:pt x="200" y="52"/>
                    <a:pt x="211" y="64"/>
                    <a:pt x="218" y="69"/>
                  </a:cubicBezTo>
                  <a:cubicBezTo>
                    <a:pt x="225" y="74"/>
                    <a:pt x="230" y="78"/>
                    <a:pt x="236" y="81"/>
                  </a:cubicBezTo>
                  <a:cubicBezTo>
                    <a:pt x="242" y="84"/>
                    <a:pt x="246" y="90"/>
                    <a:pt x="252" y="89"/>
                  </a:cubicBezTo>
                  <a:cubicBezTo>
                    <a:pt x="258" y="88"/>
                    <a:pt x="266" y="77"/>
                    <a:pt x="274" y="77"/>
                  </a:cubicBezTo>
                  <a:cubicBezTo>
                    <a:pt x="282" y="77"/>
                    <a:pt x="295" y="83"/>
                    <a:pt x="298" y="89"/>
                  </a:cubicBezTo>
                  <a:cubicBezTo>
                    <a:pt x="301" y="95"/>
                    <a:pt x="295" y="103"/>
                    <a:pt x="294" y="115"/>
                  </a:cubicBezTo>
                  <a:cubicBezTo>
                    <a:pt x="293" y="127"/>
                    <a:pt x="287" y="151"/>
                    <a:pt x="292" y="159"/>
                  </a:cubicBezTo>
                  <a:cubicBezTo>
                    <a:pt x="297" y="167"/>
                    <a:pt x="313" y="160"/>
                    <a:pt x="324" y="165"/>
                  </a:cubicBezTo>
                  <a:cubicBezTo>
                    <a:pt x="335" y="170"/>
                    <a:pt x="346" y="180"/>
                    <a:pt x="356" y="191"/>
                  </a:cubicBezTo>
                  <a:cubicBezTo>
                    <a:pt x="366" y="202"/>
                    <a:pt x="375" y="225"/>
                    <a:pt x="384" y="233"/>
                  </a:cubicBezTo>
                  <a:cubicBezTo>
                    <a:pt x="393" y="241"/>
                    <a:pt x="400" y="242"/>
                    <a:pt x="408" y="241"/>
                  </a:cubicBezTo>
                  <a:cubicBezTo>
                    <a:pt x="416" y="240"/>
                    <a:pt x="426" y="235"/>
                    <a:pt x="434" y="229"/>
                  </a:cubicBezTo>
                  <a:cubicBezTo>
                    <a:pt x="442" y="223"/>
                    <a:pt x="446" y="209"/>
                    <a:pt x="454" y="203"/>
                  </a:cubicBezTo>
                  <a:cubicBezTo>
                    <a:pt x="462" y="197"/>
                    <a:pt x="462" y="198"/>
                    <a:pt x="480" y="195"/>
                  </a:cubicBezTo>
                  <a:cubicBezTo>
                    <a:pt x="498" y="192"/>
                    <a:pt x="546" y="187"/>
                    <a:pt x="564" y="185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0" name="Freeform 115"/>
            <p:cNvSpPr>
              <a:spLocks/>
            </p:cNvSpPr>
            <p:nvPr/>
          </p:nvSpPr>
          <p:spPr bwMode="auto">
            <a:xfrm>
              <a:off x="2786" y="2770"/>
              <a:ext cx="316" cy="772"/>
            </a:xfrm>
            <a:custGeom>
              <a:avLst/>
              <a:gdLst>
                <a:gd name="T0" fmla="*/ 273 w 273"/>
                <a:gd name="T1" fmla="*/ 0 h 669"/>
                <a:gd name="T2" fmla="*/ 231 w 273"/>
                <a:gd name="T3" fmla="*/ 27 h 669"/>
                <a:gd name="T4" fmla="*/ 198 w 273"/>
                <a:gd name="T5" fmla="*/ 69 h 669"/>
                <a:gd name="T6" fmla="*/ 150 w 273"/>
                <a:gd name="T7" fmla="*/ 105 h 669"/>
                <a:gd name="T8" fmla="*/ 147 w 273"/>
                <a:gd name="T9" fmla="*/ 153 h 669"/>
                <a:gd name="T10" fmla="*/ 123 w 273"/>
                <a:gd name="T11" fmla="*/ 198 h 669"/>
                <a:gd name="T12" fmla="*/ 96 w 273"/>
                <a:gd name="T13" fmla="*/ 243 h 669"/>
                <a:gd name="T14" fmla="*/ 81 w 273"/>
                <a:gd name="T15" fmla="*/ 288 h 669"/>
                <a:gd name="T16" fmla="*/ 81 w 273"/>
                <a:gd name="T17" fmla="*/ 336 h 669"/>
                <a:gd name="T18" fmla="*/ 81 w 273"/>
                <a:gd name="T19" fmla="*/ 432 h 669"/>
                <a:gd name="T20" fmla="*/ 93 w 273"/>
                <a:gd name="T21" fmla="*/ 471 h 669"/>
                <a:gd name="T22" fmla="*/ 81 w 273"/>
                <a:gd name="T23" fmla="*/ 528 h 669"/>
                <a:gd name="T24" fmla="*/ 33 w 273"/>
                <a:gd name="T25" fmla="*/ 576 h 669"/>
                <a:gd name="T26" fmla="*/ 0 w 273"/>
                <a:gd name="T27" fmla="*/ 669 h 6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3"/>
                <a:gd name="T43" fmla="*/ 0 h 669"/>
                <a:gd name="T44" fmla="*/ 273 w 273"/>
                <a:gd name="T45" fmla="*/ 669 h 6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3" h="669">
                  <a:moveTo>
                    <a:pt x="273" y="0"/>
                  </a:moveTo>
                  <a:cubicBezTo>
                    <a:pt x="266" y="4"/>
                    <a:pt x="243" y="16"/>
                    <a:pt x="231" y="27"/>
                  </a:cubicBezTo>
                  <a:cubicBezTo>
                    <a:pt x="219" y="38"/>
                    <a:pt x="211" y="56"/>
                    <a:pt x="198" y="69"/>
                  </a:cubicBezTo>
                  <a:cubicBezTo>
                    <a:pt x="185" y="82"/>
                    <a:pt x="158" y="91"/>
                    <a:pt x="150" y="105"/>
                  </a:cubicBezTo>
                  <a:cubicBezTo>
                    <a:pt x="142" y="119"/>
                    <a:pt x="151" y="138"/>
                    <a:pt x="147" y="153"/>
                  </a:cubicBezTo>
                  <a:cubicBezTo>
                    <a:pt x="143" y="168"/>
                    <a:pt x="131" y="183"/>
                    <a:pt x="123" y="198"/>
                  </a:cubicBezTo>
                  <a:cubicBezTo>
                    <a:pt x="115" y="213"/>
                    <a:pt x="103" y="228"/>
                    <a:pt x="96" y="243"/>
                  </a:cubicBezTo>
                  <a:cubicBezTo>
                    <a:pt x="89" y="258"/>
                    <a:pt x="83" y="273"/>
                    <a:pt x="81" y="288"/>
                  </a:cubicBezTo>
                  <a:cubicBezTo>
                    <a:pt x="79" y="303"/>
                    <a:pt x="81" y="312"/>
                    <a:pt x="81" y="336"/>
                  </a:cubicBezTo>
                  <a:cubicBezTo>
                    <a:pt x="81" y="360"/>
                    <a:pt x="79" y="410"/>
                    <a:pt x="81" y="432"/>
                  </a:cubicBezTo>
                  <a:cubicBezTo>
                    <a:pt x="83" y="454"/>
                    <a:pt x="93" y="455"/>
                    <a:pt x="93" y="471"/>
                  </a:cubicBezTo>
                  <a:cubicBezTo>
                    <a:pt x="93" y="487"/>
                    <a:pt x="91" y="511"/>
                    <a:pt x="81" y="528"/>
                  </a:cubicBezTo>
                  <a:cubicBezTo>
                    <a:pt x="71" y="545"/>
                    <a:pt x="46" y="553"/>
                    <a:pt x="33" y="576"/>
                  </a:cubicBezTo>
                  <a:cubicBezTo>
                    <a:pt x="20" y="599"/>
                    <a:pt x="7" y="650"/>
                    <a:pt x="0" y="669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1" name="Freeform 116"/>
            <p:cNvSpPr>
              <a:spLocks/>
            </p:cNvSpPr>
            <p:nvPr/>
          </p:nvSpPr>
          <p:spPr bwMode="auto">
            <a:xfrm>
              <a:off x="2880" y="1335"/>
              <a:ext cx="1329" cy="2829"/>
            </a:xfrm>
            <a:custGeom>
              <a:avLst/>
              <a:gdLst>
                <a:gd name="T0" fmla="*/ 45 w 1329"/>
                <a:gd name="T1" fmla="*/ 2829 h 2829"/>
                <a:gd name="T2" fmla="*/ 0 w 1329"/>
                <a:gd name="T3" fmla="*/ 2745 h 2829"/>
                <a:gd name="T4" fmla="*/ 0 w 1329"/>
                <a:gd name="T5" fmla="*/ 2649 h 2829"/>
                <a:gd name="T6" fmla="*/ 48 w 1329"/>
                <a:gd name="T7" fmla="*/ 2553 h 2829"/>
                <a:gd name="T8" fmla="*/ 183 w 1329"/>
                <a:gd name="T9" fmla="*/ 2310 h 2829"/>
                <a:gd name="T10" fmla="*/ 240 w 1329"/>
                <a:gd name="T11" fmla="*/ 2169 h 2829"/>
                <a:gd name="T12" fmla="*/ 225 w 1329"/>
                <a:gd name="T13" fmla="*/ 2115 h 2829"/>
                <a:gd name="T14" fmla="*/ 240 w 1329"/>
                <a:gd name="T15" fmla="*/ 2073 h 2829"/>
                <a:gd name="T16" fmla="*/ 273 w 1329"/>
                <a:gd name="T17" fmla="*/ 2031 h 2829"/>
                <a:gd name="T18" fmla="*/ 306 w 1329"/>
                <a:gd name="T19" fmla="*/ 1986 h 2829"/>
                <a:gd name="T20" fmla="*/ 336 w 1329"/>
                <a:gd name="T21" fmla="*/ 1977 h 2829"/>
                <a:gd name="T22" fmla="*/ 432 w 1329"/>
                <a:gd name="T23" fmla="*/ 1881 h 2829"/>
                <a:gd name="T24" fmla="*/ 528 w 1329"/>
                <a:gd name="T25" fmla="*/ 1641 h 2829"/>
                <a:gd name="T26" fmla="*/ 534 w 1329"/>
                <a:gd name="T27" fmla="*/ 1566 h 2829"/>
                <a:gd name="T28" fmla="*/ 528 w 1329"/>
                <a:gd name="T29" fmla="*/ 1497 h 2829"/>
                <a:gd name="T30" fmla="*/ 513 w 1329"/>
                <a:gd name="T31" fmla="*/ 1404 h 2829"/>
                <a:gd name="T32" fmla="*/ 504 w 1329"/>
                <a:gd name="T33" fmla="*/ 1335 h 2829"/>
                <a:gd name="T34" fmla="*/ 543 w 1329"/>
                <a:gd name="T35" fmla="*/ 1275 h 2829"/>
                <a:gd name="T36" fmla="*/ 597 w 1329"/>
                <a:gd name="T37" fmla="*/ 1230 h 2829"/>
                <a:gd name="T38" fmla="*/ 669 w 1329"/>
                <a:gd name="T39" fmla="*/ 1176 h 2829"/>
                <a:gd name="T40" fmla="*/ 720 w 1329"/>
                <a:gd name="T41" fmla="*/ 1113 h 2829"/>
                <a:gd name="T42" fmla="*/ 729 w 1329"/>
                <a:gd name="T43" fmla="*/ 1050 h 2829"/>
                <a:gd name="T44" fmla="*/ 750 w 1329"/>
                <a:gd name="T45" fmla="*/ 1008 h 2829"/>
                <a:gd name="T46" fmla="*/ 816 w 1329"/>
                <a:gd name="T47" fmla="*/ 921 h 2829"/>
                <a:gd name="T48" fmla="*/ 927 w 1329"/>
                <a:gd name="T49" fmla="*/ 852 h 2829"/>
                <a:gd name="T50" fmla="*/ 951 w 1329"/>
                <a:gd name="T51" fmla="*/ 804 h 2829"/>
                <a:gd name="T52" fmla="*/ 999 w 1329"/>
                <a:gd name="T53" fmla="*/ 720 h 2829"/>
                <a:gd name="T54" fmla="*/ 1047 w 1329"/>
                <a:gd name="T55" fmla="*/ 621 h 2829"/>
                <a:gd name="T56" fmla="*/ 1056 w 1329"/>
                <a:gd name="T57" fmla="*/ 522 h 2829"/>
                <a:gd name="T58" fmla="*/ 1056 w 1329"/>
                <a:gd name="T59" fmla="*/ 393 h 2829"/>
                <a:gd name="T60" fmla="*/ 1104 w 1329"/>
                <a:gd name="T61" fmla="*/ 249 h 2829"/>
                <a:gd name="T62" fmla="*/ 1089 w 1329"/>
                <a:gd name="T63" fmla="*/ 189 h 2829"/>
                <a:gd name="T64" fmla="*/ 1104 w 1329"/>
                <a:gd name="T65" fmla="*/ 153 h 2829"/>
                <a:gd name="T66" fmla="*/ 1074 w 1329"/>
                <a:gd name="T67" fmla="*/ 135 h 2829"/>
                <a:gd name="T68" fmla="*/ 1032 w 1329"/>
                <a:gd name="T69" fmla="*/ 132 h 2829"/>
                <a:gd name="T70" fmla="*/ 1008 w 1329"/>
                <a:gd name="T71" fmla="*/ 105 h 2829"/>
                <a:gd name="T72" fmla="*/ 984 w 1329"/>
                <a:gd name="T73" fmla="*/ 93 h 2829"/>
                <a:gd name="T74" fmla="*/ 1017 w 1329"/>
                <a:gd name="T75" fmla="*/ 60 h 2829"/>
                <a:gd name="T76" fmla="*/ 1026 w 1329"/>
                <a:gd name="T77" fmla="*/ 15 h 2829"/>
                <a:gd name="T78" fmla="*/ 1056 w 1329"/>
                <a:gd name="T79" fmla="*/ 9 h 2829"/>
                <a:gd name="T80" fmla="*/ 1068 w 1329"/>
                <a:gd name="T81" fmla="*/ 36 h 2829"/>
                <a:gd name="T82" fmla="*/ 1104 w 1329"/>
                <a:gd name="T83" fmla="*/ 57 h 2829"/>
                <a:gd name="T84" fmla="*/ 1176 w 1329"/>
                <a:gd name="T85" fmla="*/ 30 h 2829"/>
                <a:gd name="T86" fmla="*/ 1290 w 1329"/>
                <a:gd name="T87" fmla="*/ 12 h 2829"/>
                <a:gd name="T88" fmla="*/ 1326 w 1329"/>
                <a:gd name="T89" fmla="*/ 0 h 2829"/>
                <a:gd name="T90" fmla="*/ 1329 w 1329"/>
                <a:gd name="T91" fmla="*/ 2826 h 28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29"/>
                <a:gd name="T139" fmla="*/ 0 h 2829"/>
                <a:gd name="T140" fmla="*/ 1329 w 1329"/>
                <a:gd name="T141" fmla="*/ 2829 h 282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29" h="2829">
                  <a:moveTo>
                    <a:pt x="45" y="2829"/>
                  </a:moveTo>
                  <a:lnTo>
                    <a:pt x="0" y="2745"/>
                  </a:lnTo>
                  <a:lnTo>
                    <a:pt x="0" y="2649"/>
                  </a:lnTo>
                  <a:lnTo>
                    <a:pt x="48" y="2553"/>
                  </a:lnTo>
                  <a:lnTo>
                    <a:pt x="183" y="2310"/>
                  </a:lnTo>
                  <a:lnTo>
                    <a:pt x="240" y="2169"/>
                  </a:lnTo>
                  <a:lnTo>
                    <a:pt x="225" y="2115"/>
                  </a:lnTo>
                  <a:lnTo>
                    <a:pt x="240" y="2073"/>
                  </a:lnTo>
                  <a:lnTo>
                    <a:pt x="273" y="2031"/>
                  </a:lnTo>
                  <a:lnTo>
                    <a:pt x="306" y="1986"/>
                  </a:lnTo>
                  <a:lnTo>
                    <a:pt x="336" y="1977"/>
                  </a:lnTo>
                  <a:lnTo>
                    <a:pt x="432" y="1881"/>
                  </a:lnTo>
                  <a:lnTo>
                    <a:pt x="528" y="1641"/>
                  </a:lnTo>
                  <a:lnTo>
                    <a:pt x="534" y="1566"/>
                  </a:lnTo>
                  <a:lnTo>
                    <a:pt x="528" y="1497"/>
                  </a:lnTo>
                  <a:lnTo>
                    <a:pt x="513" y="1404"/>
                  </a:lnTo>
                  <a:lnTo>
                    <a:pt x="504" y="1335"/>
                  </a:lnTo>
                  <a:lnTo>
                    <a:pt x="543" y="1275"/>
                  </a:lnTo>
                  <a:lnTo>
                    <a:pt x="597" y="1230"/>
                  </a:lnTo>
                  <a:lnTo>
                    <a:pt x="669" y="1176"/>
                  </a:lnTo>
                  <a:lnTo>
                    <a:pt x="720" y="1113"/>
                  </a:lnTo>
                  <a:lnTo>
                    <a:pt x="729" y="1050"/>
                  </a:lnTo>
                  <a:lnTo>
                    <a:pt x="750" y="1008"/>
                  </a:lnTo>
                  <a:lnTo>
                    <a:pt x="816" y="921"/>
                  </a:lnTo>
                  <a:lnTo>
                    <a:pt x="927" y="852"/>
                  </a:lnTo>
                  <a:lnTo>
                    <a:pt x="951" y="804"/>
                  </a:lnTo>
                  <a:lnTo>
                    <a:pt x="999" y="720"/>
                  </a:lnTo>
                  <a:lnTo>
                    <a:pt x="1047" y="621"/>
                  </a:lnTo>
                  <a:lnTo>
                    <a:pt x="1056" y="522"/>
                  </a:lnTo>
                  <a:lnTo>
                    <a:pt x="1056" y="393"/>
                  </a:lnTo>
                  <a:lnTo>
                    <a:pt x="1104" y="249"/>
                  </a:lnTo>
                  <a:lnTo>
                    <a:pt x="1089" y="189"/>
                  </a:lnTo>
                  <a:lnTo>
                    <a:pt x="1104" y="153"/>
                  </a:lnTo>
                  <a:lnTo>
                    <a:pt x="1074" y="135"/>
                  </a:lnTo>
                  <a:lnTo>
                    <a:pt x="1032" y="132"/>
                  </a:lnTo>
                  <a:lnTo>
                    <a:pt x="1008" y="105"/>
                  </a:lnTo>
                  <a:lnTo>
                    <a:pt x="984" y="93"/>
                  </a:lnTo>
                  <a:lnTo>
                    <a:pt x="1017" y="60"/>
                  </a:lnTo>
                  <a:lnTo>
                    <a:pt x="1026" y="15"/>
                  </a:lnTo>
                  <a:lnTo>
                    <a:pt x="1056" y="9"/>
                  </a:lnTo>
                  <a:lnTo>
                    <a:pt x="1068" y="36"/>
                  </a:lnTo>
                  <a:lnTo>
                    <a:pt x="1104" y="57"/>
                  </a:lnTo>
                  <a:lnTo>
                    <a:pt x="1176" y="30"/>
                  </a:lnTo>
                  <a:lnTo>
                    <a:pt x="1290" y="12"/>
                  </a:lnTo>
                  <a:lnTo>
                    <a:pt x="1326" y="0"/>
                  </a:lnTo>
                  <a:lnTo>
                    <a:pt x="1329" y="2826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51" r="16647" b="912"/>
          <a:stretch>
            <a:fillRect/>
          </a:stretch>
        </p:blipFill>
        <p:spPr bwMode="auto">
          <a:xfrm>
            <a:off x="336550" y="4800600"/>
            <a:ext cx="2590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Freeform 3"/>
          <p:cNvSpPr>
            <a:spLocks/>
          </p:cNvSpPr>
          <p:nvPr/>
        </p:nvSpPr>
        <p:spPr bwMode="auto">
          <a:xfrm>
            <a:off x="661988" y="5248275"/>
            <a:ext cx="1928812" cy="876300"/>
          </a:xfrm>
          <a:custGeom>
            <a:avLst/>
            <a:gdLst>
              <a:gd name="T0" fmla="*/ 0 w 1215"/>
              <a:gd name="T1" fmla="*/ 1028223750 h 552"/>
              <a:gd name="T2" fmla="*/ 98285275 w 1215"/>
              <a:gd name="T3" fmla="*/ 1020664075 h 552"/>
              <a:gd name="T4" fmla="*/ 181451203 w 1215"/>
              <a:gd name="T5" fmla="*/ 1035785013 h 552"/>
              <a:gd name="T6" fmla="*/ 294857411 w 1215"/>
              <a:gd name="T7" fmla="*/ 1058465625 h 552"/>
              <a:gd name="T8" fmla="*/ 400703946 w 1215"/>
              <a:gd name="T9" fmla="*/ 1103828438 h 552"/>
              <a:gd name="T10" fmla="*/ 468748941 w 1215"/>
              <a:gd name="T11" fmla="*/ 1186994388 h 552"/>
              <a:gd name="T12" fmla="*/ 461187680 w 1215"/>
              <a:gd name="T13" fmla="*/ 1277720013 h 552"/>
              <a:gd name="T14" fmla="*/ 498990808 w 1215"/>
              <a:gd name="T15" fmla="*/ 1353324700 h 552"/>
              <a:gd name="T16" fmla="*/ 635079210 w 1215"/>
              <a:gd name="T17" fmla="*/ 1391126250 h 552"/>
              <a:gd name="T18" fmla="*/ 725804812 w 1215"/>
              <a:gd name="T19" fmla="*/ 1376005313 h 552"/>
              <a:gd name="T20" fmla="*/ 884573821 w 1215"/>
              <a:gd name="T21" fmla="*/ 1307961888 h 552"/>
              <a:gd name="T22" fmla="*/ 997981616 w 1215"/>
              <a:gd name="T23" fmla="*/ 1315521563 h 552"/>
              <a:gd name="T24" fmla="*/ 1050904090 w 1215"/>
              <a:gd name="T25" fmla="*/ 1307961888 h 552"/>
              <a:gd name="T26" fmla="*/ 1164311886 w 1215"/>
              <a:gd name="T27" fmla="*/ 1353324700 h 552"/>
              <a:gd name="T28" fmla="*/ 1247476227 w 1215"/>
              <a:gd name="T29" fmla="*/ 1345763438 h 552"/>
              <a:gd name="T30" fmla="*/ 1360884022 w 1215"/>
              <a:gd name="T31" fmla="*/ 1300400625 h 552"/>
              <a:gd name="T32" fmla="*/ 1481851491 w 1215"/>
              <a:gd name="T33" fmla="*/ 1315521563 h 552"/>
              <a:gd name="T34" fmla="*/ 1731346101 w 1215"/>
              <a:gd name="T35" fmla="*/ 1224795938 h 552"/>
              <a:gd name="T36" fmla="*/ 1905237631 w 1215"/>
              <a:gd name="T37" fmla="*/ 1179433125 h 552"/>
              <a:gd name="T38" fmla="*/ 2026205100 w 1215"/>
              <a:gd name="T39" fmla="*/ 1194554063 h 552"/>
              <a:gd name="T40" fmla="*/ 2094248507 w 1215"/>
              <a:gd name="T41" fmla="*/ 1149191250 h 552"/>
              <a:gd name="T42" fmla="*/ 2094248507 w 1215"/>
              <a:gd name="T43" fmla="*/ 1103828438 h 552"/>
              <a:gd name="T44" fmla="*/ 1973281038 w 1215"/>
              <a:gd name="T45" fmla="*/ 982860938 h 552"/>
              <a:gd name="T46" fmla="*/ 1973281038 w 1215"/>
              <a:gd name="T47" fmla="*/ 861893438 h 552"/>
              <a:gd name="T48" fmla="*/ 1920358565 w 1215"/>
              <a:gd name="T49" fmla="*/ 839212825 h 552"/>
              <a:gd name="T50" fmla="*/ 1874995764 w 1215"/>
              <a:gd name="T51" fmla="*/ 778729075 h 552"/>
              <a:gd name="T52" fmla="*/ 1769149229 w 1215"/>
              <a:gd name="T53" fmla="*/ 801409688 h 552"/>
              <a:gd name="T54" fmla="*/ 1731346101 w 1215"/>
              <a:gd name="T55" fmla="*/ 816530625 h 552"/>
              <a:gd name="T56" fmla="*/ 1685983300 w 1215"/>
              <a:gd name="T57" fmla="*/ 801409688 h 552"/>
              <a:gd name="T58" fmla="*/ 1678423627 w 1215"/>
              <a:gd name="T59" fmla="*/ 718245325 h 552"/>
              <a:gd name="T60" fmla="*/ 1633060827 w 1215"/>
              <a:gd name="T61" fmla="*/ 604837500 h 552"/>
              <a:gd name="T62" fmla="*/ 1633060827 w 1215"/>
              <a:gd name="T63" fmla="*/ 506552200 h 552"/>
              <a:gd name="T64" fmla="*/ 1595257699 w 1215"/>
              <a:gd name="T65" fmla="*/ 423386250 h 552"/>
              <a:gd name="T66" fmla="*/ 1519653031 w 1215"/>
              <a:gd name="T67" fmla="*/ 378023438 h 552"/>
              <a:gd name="T68" fmla="*/ 1504532097 w 1215"/>
              <a:gd name="T69" fmla="*/ 257055938 h 552"/>
              <a:gd name="T70" fmla="*/ 1640620500 w 1215"/>
              <a:gd name="T71" fmla="*/ 136088438 h 552"/>
              <a:gd name="T72" fmla="*/ 1670862367 w 1215"/>
              <a:gd name="T73" fmla="*/ 83165950 h 552"/>
              <a:gd name="T74" fmla="*/ 1678423627 w 1215"/>
              <a:gd name="T75" fmla="*/ 37803138 h 552"/>
              <a:gd name="T76" fmla="*/ 1746467035 w 1215"/>
              <a:gd name="T77" fmla="*/ 7561263 h 552"/>
              <a:gd name="T78" fmla="*/ 1791829836 w 1215"/>
              <a:gd name="T79" fmla="*/ 68045013 h 552"/>
              <a:gd name="T80" fmla="*/ 1852313570 w 1215"/>
              <a:gd name="T81" fmla="*/ 22682200 h 552"/>
              <a:gd name="T82" fmla="*/ 1912797304 w 1215"/>
              <a:gd name="T83" fmla="*/ 30241875 h 552"/>
              <a:gd name="T84" fmla="*/ 2033764773 w 1215"/>
              <a:gd name="T85" fmla="*/ 0 h 552"/>
              <a:gd name="T86" fmla="*/ 2064006640 w 1215"/>
              <a:gd name="T87" fmla="*/ 7561263 h 552"/>
              <a:gd name="T88" fmla="*/ 2109369441 w 1215"/>
              <a:gd name="T89" fmla="*/ 105846563 h 552"/>
              <a:gd name="T90" fmla="*/ 2147483647 w 1215"/>
              <a:gd name="T91" fmla="*/ 136088438 h 552"/>
              <a:gd name="T92" fmla="*/ 2147483647 w 1215"/>
              <a:gd name="T93" fmla="*/ 143649700 h 552"/>
              <a:gd name="T94" fmla="*/ 2147483647 w 1215"/>
              <a:gd name="T95" fmla="*/ 113407825 h 552"/>
              <a:gd name="T96" fmla="*/ 2147483647 w 1215"/>
              <a:gd name="T97" fmla="*/ 173891575 h 552"/>
              <a:gd name="T98" fmla="*/ 2147483647 w 1215"/>
              <a:gd name="T99" fmla="*/ 158770638 h 552"/>
              <a:gd name="T100" fmla="*/ 2147483647 w 1215"/>
              <a:gd name="T101" fmla="*/ 347781563 h 552"/>
              <a:gd name="T102" fmla="*/ 2147483647 w 1215"/>
              <a:gd name="T103" fmla="*/ 347781563 h 552"/>
              <a:gd name="T104" fmla="*/ 2147483647 w 1215"/>
              <a:gd name="T105" fmla="*/ 257055938 h 552"/>
              <a:gd name="T106" fmla="*/ 2147483647 w 1215"/>
              <a:gd name="T107" fmla="*/ 211693125 h 552"/>
              <a:gd name="T108" fmla="*/ 2147483647 w 1215"/>
              <a:gd name="T109" fmla="*/ 136088438 h 5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215" h="552">
                <a:moveTo>
                  <a:pt x="0" y="408"/>
                </a:moveTo>
                <a:lnTo>
                  <a:pt x="39" y="405"/>
                </a:lnTo>
                <a:lnTo>
                  <a:pt x="72" y="411"/>
                </a:lnTo>
                <a:lnTo>
                  <a:pt x="117" y="420"/>
                </a:lnTo>
                <a:lnTo>
                  <a:pt x="159" y="438"/>
                </a:lnTo>
                <a:lnTo>
                  <a:pt x="186" y="471"/>
                </a:lnTo>
                <a:lnTo>
                  <a:pt x="183" y="507"/>
                </a:lnTo>
                <a:lnTo>
                  <a:pt x="198" y="537"/>
                </a:lnTo>
                <a:lnTo>
                  <a:pt x="252" y="552"/>
                </a:lnTo>
                <a:lnTo>
                  <a:pt x="288" y="546"/>
                </a:lnTo>
                <a:lnTo>
                  <a:pt x="351" y="519"/>
                </a:lnTo>
                <a:lnTo>
                  <a:pt x="396" y="522"/>
                </a:lnTo>
                <a:lnTo>
                  <a:pt x="417" y="519"/>
                </a:lnTo>
                <a:lnTo>
                  <a:pt x="462" y="537"/>
                </a:lnTo>
                <a:lnTo>
                  <a:pt x="495" y="534"/>
                </a:lnTo>
                <a:lnTo>
                  <a:pt x="540" y="516"/>
                </a:lnTo>
                <a:lnTo>
                  <a:pt x="588" y="522"/>
                </a:lnTo>
                <a:lnTo>
                  <a:pt x="687" y="486"/>
                </a:lnTo>
                <a:lnTo>
                  <a:pt x="756" y="468"/>
                </a:lnTo>
                <a:lnTo>
                  <a:pt x="804" y="474"/>
                </a:lnTo>
                <a:lnTo>
                  <a:pt x="831" y="456"/>
                </a:lnTo>
                <a:lnTo>
                  <a:pt x="831" y="438"/>
                </a:lnTo>
                <a:lnTo>
                  <a:pt x="783" y="390"/>
                </a:lnTo>
                <a:lnTo>
                  <a:pt x="783" y="342"/>
                </a:lnTo>
                <a:lnTo>
                  <a:pt x="762" y="333"/>
                </a:lnTo>
                <a:lnTo>
                  <a:pt x="744" y="309"/>
                </a:lnTo>
                <a:lnTo>
                  <a:pt x="702" y="318"/>
                </a:lnTo>
                <a:lnTo>
                  <a:pt x="687" y="324"/>
                </a:lnTo>
                <a:lnTo>
                  <a:pt x="669" y="318"/>
                </a:lnTo>
                <a:lnTo>
                  <a:pt x="666" y="285"/>
                </a:lnTo>
                <a:lnTo>
                  <a:pt x="648" y="240"/>
                </a:lnTo>
                <a:lnTo>
                  <a:pt x="648" y="201"/>
                </a:lnTo>
                <a:lnTo>
                  <a:pt x="633" y="168"/>
                </a:lnTo>
                <a:lnTo>
                  <a:pt x="603" y="150"/>
                </a:lnTo>
                <a:lnTo>
                  <a:pt x="597" y="102"/>
                </a:lnTo>
                <a:lnTo>
                  <a:pt x="651" y="54"/>
                </a:lnTo>
                <a:lnTo>
                  <a:pt x="663" y="33"/>
                </a:lnTo>
                <a:lnTo>
                  <a:pt x="666" y="15"/>
                </a:lnTo>
                <a:lnTo>
                  <a:pt x="693" y="3"/>
                </a:lnTo>
                <a:lnTo>
                  <a:pt x="711" y="27"/>
                </a:lnTo>
                <a:lnTo>
                  <a:pt x="735" y="9"/>
                </a:lnTo>
                <a:lnTo>
                  <a:pt x="759" y="12"/>
                </a:lnTo>
                <a:lnTo>
                  <a:pt x="807" y="0"/>
                </a:lnTo>
                <a:lnTo>
                  <a:pt x="819" y="3"/>
                </a:lnTo>
                <a:lnTo>
                  <a:pt x="837" y="42"/>
                </a:lnTo>
                <a:lnTo>
                  <a:pt x="879" y="54"/>
                </a:lnTo>
                <a:lnTo>
                  <a:pt x="915" y="57"/>
                </a:lnTo>
                <a:lnTo>
                  <a:pt x="951" y="45"/>
                </a:lnTo>
                <a:lnTo>
                  <a:pt x="981" y="69"/>
                </a:lnTo>
                <a:lnTo>
                  <a:pt x="1041" y="63"/>
                </a:lnTo>
                <a:lnTo>
                  <a:pt x="1098" y="138"/>
                </a:lnTo>
                <a:lnTo>
                  <a:pt x="1119" y="138"/>
                </a:lnTo>
                <a:lnTo>
                  <a:pt x="1167" y="102"/>
                </a:lnTo>
                <a:lnTo>
                  <a:pt x="1203" y="84"/>
                </a:lnTo>
                <a:lnTo>
                  <a:pt x="1215" y="54"/>
                </a:lnTo>
              </a:path>
            </a:pathLst>
          </a:custGeom>
          <a:noFill/>
          <a:ln w="127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>
            <a:spLocks/>
          </p:cNvSpPr>
          <p:nvPr/>
        </p:nvSpPr>
        <p:spPr bwMode="auto">
          <a:xfrm>
            <a:off x="649288" y="4945063"/>
            <a:ext cx="1866900" cy="1181100"/>
          </a:xfrm>
          <a:custGeom>
            <a:avLst/>
            <a:gdLst>
              <a:gd name="T0" fmla="*/ 0 w 2007"/>
              <a:gd name="T1" fmla="*/ 772939440 h 1455"/>
              <a:gd name="T2" fmla="*/ 44128419 w 2007"/>
              <a:gd name="T3" fmla="*/ 772939440 h 1455"/>
              <a:gd name="T4" fmla="*/ 62298834 w 2007"/>
              <a:gd name="T5" fmla="*/ 774916057 h 1455"/>
              <a:gd name="T6" fmla="*/ 106427253 w 2007"/>
              <a:gd name="T7" fmla="*/ 765032158 h 1455"/>
              <a:gd name="T8" fmla="*/ 137576670 w 2007"/>
              <a:gd name="T9" fmla="*/ 788754003 h 1455"/>
              <a:gd name="T10" fmla="*/ 158343258 w 2007"/>
              <a:gd name="T11" fmla="*/ 792707238 h 1455"/>
              <a:gd name="T12" fmla="*/ 192087918 w 2007"/>
              <a:gd name="T13" fmla="*/ 786777386 h 1455"/>
              <a:gd name="T14" fmla="*/ 231024922 w 2007"/>
              <a:gd name="T15" fmla="*/ 800614520 h 1455"/>
              <a:gd name="T16" fmla="*/ 256982924 w 2007"/>
              <a:gd name="T17" fmla="*/ 812475849 h 1455"/>
              <a:gd name="T18" fmla="*/ 277748582 w 2007"/>
              <a:gd name="T19" fmla="*/ 836197694 h 1455"/>
              <a:gd name="T20" fmla="*/ 290727584 w 2007"/>
              <a:gd name="T21" fmla="*/ 863873587 h 1455"/>
              <a:gd name="T22" fmla="*/ 290727584 w 2007"/>
              <a:gd name="T23" fmla="*/ 927131842 h 1455"/>
              <a:gd name="T24" fmla="*/ 301111343 w 2007"/>
              <a:gd name="T25" fmla="*/ 937015741 h 1455"/>
              <a:gd name="T26" fmla="*/ 321877001 w 2007"/>
              <a:gd name="T27" fmla="*/ 942946405 h 1455"/>
              <a:gd name="T28" fmla="*/ 376389179 w 2007"/>
              <a:gd name="T29" fmla="*/ 954806922 h 1455"/>
              <a:gd name="T30" fmla="*/ 415325252 w 2007"/>
              <a:gd name="T31" fmla="*/ 958760969 h 1455"/>
              <a:gd name="T32" fmla="*/ 459453671 w 2007"/>
              <a:gd name="T33" fmla="*/ 944923023 h 1455"/>
              <a:gd name="T34" fmla="*/ 526943920 w 2007"/>
              <a:gd name="T35" fmla="*/ 917247942 h 1455"/>
              <a:gd name="T36" fmla="*/ 589242754 w 2007"/>
              <a:gd name="T37" fmla="*/ 913293895 h 1455"/>
              <a:gd name="T38" fmla="*/ 651541589 w 2007"/>
              <a:gd name="T39" fmla="*/ 921201177 h 1455"/>
              <a:gd name="T40" fmla="*/ 685287178 w 2007"/>
              <a:gd name="T41" fmla="*/ 940969788 h 1455"/>
              <a:gd name="T42" fmla="*/ 747586013 w 2007"/>
              <a:gd name="T43" fmla="*/ 927131842 h 1455"/>
              <a:gd name="T44" fmla="*/ 778735430 w 2007"/>
              <a:gd name="T45" fmla="*/ 919224560 h 1455"/>
              <a:gd name="T46" fmla="*/ 822863848 w 2007"/>
              <a:gd name="T47" fmla="*/ 903409996 h 1455"/>
              <a:gd name="T48" fmla="*/ 856608508 w 2007"/>
              <a:gd name="T49" fmla="*/ 917247942 h 1455"/>
              <a:gd name="T50" fmla="*/ 887757925 w 2007"/>
              <a:gd name="T51" fmla="*/ 917247942 h 1455"/>
              <a:gd name="T52" fmla="*/ 986398521 w 2007"/>
              <a:gd name="T53" fmla="*/ 883641386 h 1455"/>
              <a:gd name="T54" fmla="*/ 1040909769 w 2007"/>
              <a:gd name="T55" fmla="*/ 877710721 h 1455"/>
              <a:gd name="T56" fmla="*/ 1069463013 w 2007"/>
              <a:gd name="T57" fmla="*/ 861896158 h 1455"/>
              <a:gd name="T58" fmla="*/ 1126570433 w 2007"/>
              <a:gd name="T59" fmla="*/ 861896158 h 1455"/>
              <a:gd name="T60" fmla="*/ 1209635856 w 2007"/>
              <a:gd name="T61" fmla="*/ 852012258 h 1455"/>
              <a:gd name="T62" fmla="*/ 1232997686 w 2007"/>
              <a:gd name="T63" fmla="*/ 836197694 h 1455"/>
              <a:gd name="T64" fmla="*/ 1731388361 w 2007"/>
              <a:gd name="T65" fmla="*/ 836197694 h 1455"/>
              <a:gd name="T66" fmla="*/ 1736579776 w 2007"/>
              <a:gd name="T67" fmla="*/ 776892675 h 1455"/>
              <a:gd name="T68" fmla="*/ 1702834186 w 2007"/>
              <a:gd name="T69" fmla="*/ 705727138 h 1455"/>
              <a:gd name="T70" fmla="*/ 1702834186 w 2007"/>
              <a:gd name="T71" fmla="*/ 0 h 1455"/>
              <a:gd name="T72" fmla="*/ 280344755 w 2007"/>
              <a:gd name="T73" fmla="*/ 0 h 145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07" h="1455">
                <a:moveTo>
                  <a:pt x="0" y="1173"/>
                </a:moveTo>
                <a:lnTo>
                  <a:pt x="51" y="1173"/>
                </a:lnTo>
                <a:lnTo>
                  <a:pt x="72" y="1176"/>
                </a:lnTo>
                <a:lnTo>
                  <a:pt x="123" y="1161"/>
                </a:lnTo>
                <a:lnTo>
                  <a:pt x="159" y="1197"/>
                </a:lnTo>
                <a:lnTo>
                  <a:pt x="183" y="1203"/>
                </a:lnTo>
                <a:lnTo>
                  <a:pt x="222" y="1194"/>
                </a:lnTo>
                <a:lnTo>
                  <a:pt x="267" y="1215"/>
                </a:lnTo>
                <a:lnTo>
                  <a:pt x="297" y="1233"/>
                </a:lnTo>
                <a:lnTo>
                  <a:pt x="321" y="1269"/>
                </a:lnTo>
                <a:lnTo>
                  <a:pt x="336" y="1311"/>
                </a:lnTo>
                <a:lnTo>
                  <a:pt x="336" y="1407"/>
                </a:lnTo>
                <a:lnTo>
                  <a:pt x="348" y="1422"/>
                </a:lnTo>
                <a:lnTo>
                  <a:pt x="372" y="1431"/>
                </a:lnTo>
                <a:lnTo>
                  <a:pt x="435" y="1449"/>
                </a:lnTo>
                <a:lnTo>
                  <a:pt x="480" y="1455"/>
                </a:lnTo>
                <a:lnTo>
                  <a:pt x="531" y="1434"/>
                </a:lnTo>
                <a:lnTo>
                  <a:pt x="609" y="1392"/>
                </a:lnTo>
                <a:lnTo>
                  <a:pt x="681" y="1386"/>
                </a:lnTo>
                <a:lnTo>
                  <a:pt x="753" y="1398"/>
                </a:lnTo>
                <a:lnTo>
                  <a:pt x="792" y="1428"/>
                </a:lnTo>
                <a:lnTo>
                  <a:pt x="864" y="1407"/>
                </a:lnTo>
                <a:lnTo>
                  <a:pt x="900" y="1395"/>
                </a:lnTo>
                <a:lnTo>
                  <a:pt x="951" y="1371"/>
                </a:lnTo>
                <a:lnTo>
                  <a:pt x="990" y="1392"/>
                </a:lnTo>
                <a:lnTo>
                  <a:pt x="1026" y="1392"/>
                </a:lnTo>
                <a:lnTo>
                  <a:pt x="1140" y="1341"/>
                </a:lnTo>
                <a:lnTo>
                  <a:pt x="1203" y="1332"/>
                </a:lnTo>
                <a:lnTo>
                  <a:pt x="1236" y="1308"/>
                </a:lnTo>
                <a:lnTo>
                  <a:pt x="1302" y="1308"/>
                </a:lnTo>
                <a:lnTo>
                  <a:pt x="1398" y="1293"/>
                </a:lnTo>
                <a:lnTo>
                  <a:pt x="1425" y="1269"/>
                </a:lnTo>
                <a:lnTo>
                  <a:pt x="2001" y="1269"/>
                </a:lnTo>
                <a:lnTo>
                  <a:pt x="2007" y="1179"/>
                </a:lnTo>
                <a:lnTo>
                  <a:pt x="1968" y="1071"/>
                </a:lnTo>
                <a:lnTo>
                  <a:pt x="1968" y="0"/>
                </a:lnTo>
                <a:lnTo>
                  <a:pt x="324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073525" y="-9525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/>
              <a:t>WIND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041775" y="347663"/>
            <a:ext cx="106045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Loess</a:t>
            </a:r>
          </a:p>
          <a:p>
            <a:pPr algn="ctr" eaLnBrk="1" hangingPunct="1"/>
            <a:r>
              <a:rPr lang="en-US"/>
              <a:t>Palouse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/>
              <a:t>D. Hardin</a:t>
            </a:r>
          </a:p>
        </p:txBody>
      </p:sp>
      <p:pic>
        <p:nvPicPr>
          <p:cNvPr id="11272" name="Picture 8" descr="800px-Palouse_from_Steptoe_But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>
            <a:fillRect/>
          </a:stretch>
        </p:blipFill>
        <p:spPr bwMode="auto">
          <a:xfrm>
            <a:off x="609600" y="1125538"/>
            <a:ext cx="78486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Palouse_lo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4816475"/>
            <a:ext cx="2692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Freeform 10"/>
          <p:cNvSpPr>
            <a:spLocks/>
          </p:cNvSpPr>
          <p:nvPr/>
        </p:nvSpPr>
        <p:spPr bwMode="auto">
          <a:xfrm>
            <a:off x="1422400" y="4938713"/>
            <a:ext cx="1347788" cy="1436687"/>
          </a:xfrm>
          <a:custGeom>
            <a:avLst/>
            <a:gdLst>
              <a:gd name="T0" fmla="*/ 46719597 w 1449"/>
              <a:gd name="T1" fmla="*/ 1072926307 h 1767"/>
              <a:gd name="T2" fmla="*/ 109012702 w 1449"/>
              <a:gd name="T3" fmla="*/ 942033308 h 1767"/>
              <a:gd name="T4" fmla="*/ 147946010 w 1449"/>
              <a:gd name="T5" fmla="*/ 1033261713 h 1767"/>
              <a:gd name="T6" fmla="*/ 168709758 w 1449"/>
              <a:gd name="T7" fmla="*/ 1088791657 h 1767"/>
              <a:gd name="T8" fmla="*/ 298487139 w 1449"/>
              <a:gd name="T9" fmla="*/ 1051110130 h 1767"/>
              <a:gd name="T10" fmla="*/ 256958712 w 1449"/>
              <a:gd name="T11" fmla="*/ 993597118 h 1767"/>
              <a:gd name="T12" fmla="*/ 334824397 w 1449"/>
              <a:gd name="T13" fmla="*/ 1045160929 h 1767"/>
              <a:gd name="T14" fmla="*/ 402308672 w 1449"/>
              <a:gd name="T15" fmla="*/ 973764821 h 1767"/>
              <a:gd name="T16" fmla="*/ 462005728 w 1449"/>
              <a:gd name="T17" fmla="*/ 932117159 h 1767"/>
              <a:gd name="T18" fmla="*/ 635907586 w 1449"/>
              <a:gd name="T19" fmla="*/ 834938740 h 1767"/>
              <a:gd name="T20" fmla="*/ 526894883 w 1449"/>
              <a:gd name="T21" fmla="*/ 783374930 h 1767"/>
              <a:gd name="T22" fmla="*/ 755301697 w 1449"/>
              <a:gd name="T23" fmla="*/ 553320444 h 1767"/>
              <a:gd name="T24" fmla="*/ 737133069 w 1449"/>
              <a:gd name="T25" fmla="*/ 440276675 h 1767"/>
              <a:gd name="T26" fmla="*/ 500939035 w 1449"/>
              <a:gd name="T27" fmla="*/ 360947485 h 1767"/>
              <a:gd name="T28" fmla="*/ 285509680 w 1449"/>
              <a:gd name="T29" fmla="*/ 392678998 h 1767"/>
              <a:gd name="T30" fmla="*/ 176496978 w 1449"/>
              <a:gd name="T31" fmla="*/ 374829768 h 1767"/>
              <a:gd name="T32" fmla="*/ 241385203 w 1449"/>
              <a:gd name="T33" fmla="*/ 309383675 h 1767"/>
              <a:gd name="T34" fmla="*/ 269936171 w 1449"/>
              <a:gd name="T35" fmla="*/ 277652162 h 1767"/>
              <a:gd name="T36" fmla="*/ 184283267 w 1449"/>
              <a:gd name="T37" fmla="*/ 134859134 h 1767"/>
              <a:gd name="T38" fmla="*/ 256958712 w 1449"/>
              <a:gd name="T39" fmla="*/ 210222189 h 1767"/>
              <a:gd name="T40" fmla="*/ 308869479 w 1449"/>
              <a:gd name="T41" fmla="*/ 206255241 h 1767"/>
              <a:gd name="T42" fmla="*/ 365971415 w 1449"/>
              <a:gd name="T43" fmla="*/ 138826081 h 1767"/>
              <a:gd name="T44" fmla="*/ 386735163 w 1449"/>
              <a:gd name="T45" fmla="*/ 39664595 h 1767"/>
              <a:gd name="T46" fmla="*/ 332229277 w 1449"/>
              <a:gd name="T47" fmla="*/ 1983067 h 1767"/>
              <a:gd name="T48" fmla="*/ 428263590 w 1449"/>
              <a:gd name="T49" fmla="*/ 77346122 h 1767"/>
              <a:gd name="T50" fmla="*/ 443837099 w 1449"/>
              <a:gd name="T51" fmla="*/ 140809148 h 1767"/>
              <a:gd name="T52" fmla="*/ 404903792 w 1449"/>
              <a:gd name="T53" fmla="*/ 198322973 h 1767"/>
              <a:gd name="T54" fmla="*/ 537276293 w 1449"/>
              <a:gd name="T55" fmla="*/ 273685215 h 1767"/>
              <a:gd name="T56" fmla="*/ 589187059 w 1449"/>
              <a:gd name="T57" fmla="*/ 303433661 h 1767"/>
              <a:gd name="T58" fmla="*/ 734537949 w 1449"/>
              <a:gd name="T59" fmla="*/ 339132121 h 1767"/>
              <a:gd name="T60" fmla="*/ 929203555 w 1449"/>
              <a:gd name="T61" fmla="*/ 430360526 h 1767"/>
              <a:gd name="T62" fmla="*/ 1017451579 w 1449"/>
              <a:gd name="T63" fmla="*/ 485890470 h 1767"/>
              <a:gd name="T64" fmla="*/ 1027833919 w 1449"/>
              <a:gd name="T65" fmla="*/ 591001971 h 1767"/>
              <a:gd name="T66" fmla="*/ 1046002547 w 1449"/>
              <a:gd name="T67" fmla="*/ 632649633 h 1767"/>
              <a:gd name="T68" fmla="*/ 1149824080 w 1449"/>
              <a:gd name="T69" fmla="*/ 688179578 h 1767"/>
              <a:gd name="T70" fmla="*/ 1206926016 w 1449"/>
              <a:gd name="T71" fmla="*/ 745693402 h 1767"/>
              <a:gd name="T72" fmla="*/ 1253645613 w 1449"/>
              <a:gd name="T73" fmla="*/ 856754104 h 1767"/>
              <a:gd name="T74" fmla="*/ 1134250571 w 1449"/>
              <a:gd name="T75" fmla="*/ 930133279 h 1767"/>
              <a:gd name="T76" fmla="*/ 1058980006 w 1449"/>
              <a:gd name="T77" fmla="*/ 1043177862 h 1767"/>
              <a:gd name="T78" fmla="*/ 861719280 w 1449"/>
              <a:gd name="T79" fmla="*/ 965831740 h 1767"/>
              <a:gd name="T80" fmla="*/ 924012386 w 1449"/>
              <a:gd name="T81" fmla="*/ 957898658 h 1767"/>
              <a:gd name="T82" fmla="*/ 944776134 w 1449"/>
              <a:gd name="T83" fmla="*/ 920217131 h 1767"/>
              <a:gd name="T84" fmla="*/ 859123230 w 1449"/>
              <a:gd name="T85" fmla="*/ 878569469 h 1767"/>
              <a:gd name="T86" fmla="*/ 913630046 w 1449"/>
              <a:gd name="T87" fmla="*/ 834938740 h 1767"/>
              <a:gd name="T88" fmla="*/ 983709442 w 1449"/>
              <a:gd name="T89" fmla="*/ 815106443 h 1767"/>
              <a:gd name="T90" fmla="*/ 879887909 w 1449"/>
              <a:gd name="T91" fmla="*/ 771475714 h 1767"/>
              <a:gd name="T92" fmla="*/ 825382023 w 1449"/>
              <a:gd name="T93" fmla="*/ 753626484 h 1767"/>
              <a:gd name="T94" fmla="*/ 770875206 w 1449"/>
              <a:gd name="T95" fmla="*/ 791308011 h 1767"/>
              <a:gd name="T96" fmla="*/ 713773270 w 1449"/>
              <a:gd name="T97" fmla="*/ 888485617 h 1767"/>
              <a:gd name="T98" fmla="*/ 651480165 w 1449"/>
              <a:gd name="T99" fmla="*/ 942033308 h 1767"/>
              <a:gd name="T100" fmla="*/ 565827261 w 1449"/>
              <a:gd name="T101" fmla="*/ 1013429416 h 1767"/>
              <a:gd name="T102" fmla="*/ 482770406 w 1449"/>
              <a:gd name="T103" fmla="*/ 1053094010 h 1767"/>
              <a:gd name="T104" fmla="*/ 236194034 w 1449"/>
              <a:gd name="T105" fmla="*/ 1112590089 h 1767"/>
              <a:gd name="T106" fmla="*/ 132372501 w 1449"/>
              <a:gd name="T107" fmla="*/ 1100690873 h 1767"/>
              <a:gd name="T108" fmla="*/ 36337257 w 1449"/>
              <a:gd name="T109" fmla="*/ 1148288549 h 17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49" h="1767">
                <a:moveTo>
                  <a:pt x="0" y="1767"/>
                </a:moveTo>
                <a:lnTo>
                  <a:pt x="21" y="1662"/>
                </a:lnTo>
                <a:lnTo>
                  <a:pt x="54" y="1623"/>
                </a:lnTo>
                <a:lnTo>
                  <a:pt x="54" y="1536"/>
                </a:lnTo>
                <a:lnTo>
                  <a:pt x="81" y="1425"/>
                </a:lnTo>
                <a:lnTo>
                  <a:pt x="126" y="1425"/>
                </a:lnTo>
                <a:lnTo>
                  <a:pt x="174" y="1449"/>
                </a:lnTo>
                <a:lnTo>
                  <a:pt x="207" y="1515"/>
                </a:lnTo>
                <a:lnTo>
                  <a:pt x="171" y="1563"/>
                </a:lnTo>
                <a:lnTo>
                  <a:pt x="180" y="1593"/>
                </a:lnTo>
                <a:lnTo>
                  <a:pt x="210" y="1605"/>
                </a:lnTo>
                <a:lnTo>
                  <a:pt x="195" y="1647"/>
                </a:lnTo>
                <a:lnTo>
                  <a:pt x="234" y="1656"/>
                </a:lnTo>
                <a:lnTo>
                  <a:pt x="285" y="1623"/>
                </a:lnTo>
                <a:lnTo>
                  <a:pt x="345" y="1590"/>
                </a:lnTo>
                <a:lnTo>
                  <a:pt x="345" y="1566"/>
                </a:lnTo>
                <a:lnTo>
                  <a:pt x="303" y="1533"/>
                </a:lnTo>
                <a:lnTo>
                  <a:pt x="297" y="1503"/>
                </a:lnTo>
                <a:lnTo>
                  <a:pt x="321" y="1491"/>
                </a:lnTo>
                <a:lnTo>
                  <a:pt x="357" y="1503"/>
                </a:lnTo>
                <a:lnTo>
                  <a:pt x="387" y="1581"/>
                </a:lnTo>
                <a:lnTo>
                  <a:pt x="414" y="1545"/>
                </a:lnTo>
                <a:lnTo>
                  <a:pt x="429" y="1491"/>
                </a:lnTo>
                <a:lnTo>
                  <a:pt x="465" y="1473"/>
                </a:lnTo>
                <a:lnTo>
                  <a:pt x="483" y="1413"/>
                </a:lnTo>
                <a:lnTo>
                  <a:pt x="516" y="1401"/>
                </a:lnTo>
                <a:lnTo>
                  <a:pt x="534" y="1410"/>
                </a:lnTo>
                <a:lnTo>
                  <a:pt x="651" y="1323"/>
                </a:lnTo>
                <a:lnTo>
                  <a:pt x="687" y="1281"/>
                </a:lnTo>
                <a:lnTo>
                  <a:pt x="735" y="1263"/>
                </a:lnTo>
                <a:lnTo>
                  <a:pt x="678" y="1254"/>
                </a:lnTo>
                <a:lnTo>
                  <a:pt x="624" y="1230"/>
                </a:lnTo>
                <a:lnTo>
                  <a:pt x="609" y="1185"/>
                </a:lnTo>
                <a:lnTo>
                  <a:pt x="642" y="1050"/>
                </a:lnTo>
                <a:lnTo>
                  <a:pt x="735" y="933"/>
                </a:lnTo>
                <a:lnTo>
                  <a:pt x="873" y="837"/>
                </a:lnTo>
                <a:lnTo>
                  <a:pt x="927" y="780"/>
                </a:lnTo>
                <a:lnTo>
                  <a:pt x="897" y="753"/>
                </a:lnTo>
                <a:lnTo>
                  <a:pt x="852" y="666"/>
                </a:lnTo>
                <a:lnTo>
                  <a:pt x="801" y="609"/>
                </a:lnTo>
                <a:lnTo>
                  <a:pt x="630" y="549"/>
                </a:lnTo>
                <a:lnTo>
                  <a:pt x="579" y="546"/>
                </a:lnTo>
                <a:lnTo>
                  <a:pt x="531" y="516"/>
                </a:lnTo>
                <a:lnTo>
                  <a:pt x="480" y="552"/>
                </a:lnTo>
                <a:lnTo>
                  <a:pt x="330" y="594"/>
                </a:lnTo>
                <a:lnTo>
                  <a:pt x="273" y="630"/>
                </a:lnTo>
                <a:lnTo>
                  <a:pt x="213" y="612"/>
                </a:lnTo>
                <a:lnTo>
                  <a:pt x="204" y="567"/>
                </a:lnTo>
                <a:lnTo>
                  <a:pt x="252" y="516"/>
                </a:lnTo>
                <a:lnTo>
                  <a:pt x="246" y="462"/>
                </a:lnTo>
                <a:lnTo>
                  <a:pt x="279" y="468"/>
                </a:lnTo>
                <a:lnTo>
                  <a:pt x="300" y="492"/>
                </a:lnTo>
                <a:lnTo>
                  <a:pt x="321" y="465"/>
                </a:lnTo>
                <a:lnTo>
                  <a:pt x="312" y="420"/>
                </a:lnTo>
                <a:lnTo>
                  <a:pt x="276" y="369"/>
                </a:lnTo>
                <a:lnTo>
                  <a:pt x="225" y="303"/>
                </a:lnTo>
                <a:lnTo>
                  <a:pt x="213" y="204"/>
                </a:lnTo>
                <a:lnTo>
                  <a:pt x="243" y="186"/>
                </a:lnTo>
                <a:lnTo>
                  <a:pt x="306" y="279"/>
                </a:lnTo>
                <a:lnTo>
                  <a:pt x="297" y="318"/>
                </a:lnTo>
                <a:lnTo>
                  <a:pt x="318" y="357"/>
                </a:lnTo>
                <a:lnTo>
                  <a:pt x="369" y="369"/>
                </a:lnTo>
                <a:lnTo>
                  <a:pt x="357" y="312"/>
                </a:lnTo>
                <a:lnTo>
                  <a:pt x="393" y="258"/>
                </a:lnTo>
                <a:lnTo>
                  <a:pt x="369" y="195"/>
                </a:lnTo>
                <a:lnTo>
                  <a:pt x="423" y="210"/>
                </a:lnTo>
                <a:lnTo>
                  <a:pt x="426" y="168"/>
                </a:lnTo>
                <a:lnTo>
                  <a:pt x="411" y="78"/>
                </a:lnTo>
                <a:lnTo>
                  <a:pt x="447" y="60"/>
                </a:lnTo>
                <a:lnTo>
                  <a:pt x="426" y="27"/>
                </a:lnTo>
                <a:lnTo>
                  <a:pt x="387" y="33"/>
                </a:lnTo>
                <a:lnTo>
                  <a:pt x="384" y="3"/>
                </a:lnTo>
                <a:lnTo>
                  <a:pt x="495" y="0"/>
                </a:lnTo>
                <a:lnTo>
                  <a:pt x="477" y="51"/>
                </a:lnTo>
                <a:lnTo>
                  <a:pt x="495" y="117"/>
                </a:lnTo>
                <a:lnTo>
                  <a:pt x="549" y="135"/>
                </a:lnTo>
                <a:lnTo>
                  <a:pt x="480" y="174"/>
                </a:lnTo>
                <a:lnTo>
                  <a:pt x="513" y="213"/>
                </a:lnTo>
                <a:lnTo>
                  <a:pt x="453" y="231"/>
                </a:lnTo>
                <a:lnTo>
                  <a:pt x="516" y="285"/>
                </a:lnTo>
                <a:lnTo>
                  <a:pt x="468" y="300"/>
                </a:lnTo>
                <a:lnTo>
                  <a:pt x="513" y="369"/>
                </a:lnTo>
                <a:lnTo>
                  <a:pt x="624" y="348"/>
                </a:lnTo>
                <a:lnTo>
                  <a:pt x="621" y="414"/>
                </a:lnTo>
                <a:lnTo>
                  <a:pt x="597" y="453"/>
                </a:lnTo>
                <a:lnTo>
                  <a:pt x="651" y="465"/>
                </a:lnTo>
                <a:lnTo>
                  <a:pt x="681" y="459"/>
                </a:lnTo>
                <a:lnTo>
                  <a:pt x="750" y="498"/>
                </a:lnTo>
                <a:lnTo>
                  <a:pt x="813" y="462"/>
                </a:lnTo>
                <a:lnTo>
                  <a:pt x="849" y="513"/>
                </a:lnTo>
                <a:lnTo>
                  <a:pt x="957" y="501"/>
                </a:lnTo>
                <a:lnTo>
                  <a:pt x="1032" y="606"/>
                </a:lnTo>
                <a:lnTo>
                  <a:pt x="1074" y="651"/>
                </a:lnTo>
                <a:lnTo>
                  <a:pt x="1116" y="636"/>
                </a:lnTo>
                <a:lnTo>
                  <a:pt x="1167" y="687"/>
                </a:lnTo>
                <a:lnTo>
                  <a:pt x="1176" y="735"/>
                </a:lnTo>
                <a:lnTo>
                  <a:pt x="1233" y="849"/>
                </a:lnTo>
                <a:lnTo>
                  <a:pt x="1242" y="894"/>
                </a:lnTo>
                <a:lnTo>
                  <a:pt x="1188" y="894"/>
                </a:lnTo>
                <a:lnTo>
                  <a:pt x="1161" y="927"/>
                </a:lnTo>
                <a:lnTo>
                  <a:pt x="1185" y="945"/>
                </a:lnTo>
                <a:lnTo>
                  <a:pt x="1209" y="957"/>
                </a:lnTo>
                <a:lnTo>
                  <a:pt x="1281" y="945"/>
                </a:lnTo>
                <a:lnTo>
                  <a:pt x="1314" y="945"/>
                </a:lnTo>
                <a:lnTo>
                  <a:pt x="1329" y="1041"/>
                </a:lnTo>
                <a:lnTo>
                  <a:pt x="1320" y="1074"/>
                </a:lnTo>
                <a:lnTo>
                  <a:pt x="1368" y="1086"/>
                </a:lnTo>
                <a:lnTo>
                  <a:pt x="1395" y="1128"/>
                </a:lnTo>
                <a:lnTo>
                  <a:pt x="1425" y="1185"/>
                </a:lnTo>
                <a:lnTo>
                  <a:pt x="1443" y="1236"/>
                </a:lnTo>
                <a:lnTo>
                  <a:pt x="1449" y="1296"/>
                </a:lnTo>
                <a:lnTo>
                  <a:pt x="1377" y="1329"/>
                </a:lnTo>
                <a:lnTo>
                  <a:pt x="1377" y="1425"/>
                </a:lnTo>
                <a:lnTo>
                  <a:pt x="1311" y="1407"/>
                </a:lnTo>
                <a:lnTo>
                  <a:pt x="1281" y="1377"/>
                </a:lnTo>
                <a:lnTo>
                  <a:pt x="1248" y="1494"/>
                </a:lnTo>
                <a:lnTo>
                  <a:pt x="1224" y="1578"/>
                </a:lnTo>
                <a:lnTo>
                  <a:pt x="1185" y="1569"/>
                </a:lnTo>
                <a:lnTo>
                  <a:pt x="1089" y="1569"/>
                </a:lnTo>
                <a:lnTo>
                  <a:pt x="996" y="1461"/>
                </a:lnTo>
                <a:lnTo>
                  <a:pt x="984" y="1428"/>
                </a:lnTo>
                <a:lnTo>
                  <a:pt x="1011" y="1428"/>
                </a:lnTo>
                <a:lnTo>
                  <a:pt x="1068" y="1449"/>
                </a:lnTo>
                <a:lnTo>
                  <a:pt x="1101" y="1440"/>
                </a:lnTo>
                <a:lnTo>
                  <a:pt x="1137" y="1425"/>
                </a:lnTo>
                <a:lnTo>
                  <a:pt x="1092" y="1392"/>
                </a:lnTo>
                <a:lnTo>
                  <a:pt x="1059" y="1344"/>
                </a:lnTo>
                <a:lnTo>
                  <a:pt x="1029" y="1371"/>
                </a:lnTo>
                <a:lnTo>
                  <a:pt x="993" y="1329"/>
                </a:lnTo>
                <a:lnTo>
                  <a:pt x="1008" y="1305"/>
                </a:lnTo>
                <a:lnTo>
                  <a:pt x="993" y="1281"/>
                </a:lnTo>
                <a:lnTo>
                  <a:pt x="1056" y="1263"/>
                </a:lnTo>
                <a:lnTo>
                  <a:pt x="1077" y="1239"/>
                </a:lnTo>
                <a:lnTo>
                  <a:pt x="1116" y="1245"/>
                </a:lnTo>
                <a:lnTo>
                  <a:pt x="1137" y="1233"/>
                </a:lnTo>
                <a:lnTo>
                  <a:pt x="1107" y="1209"/>
                </a:lnTo>
                <a:lnTo>
                  <a:pt x="1053" y="1197"/>
                </a:lnTo>
                <a:lnTo>
                  <a:pt x="1017" y="1167"/>
                </a:lnTo>
                <a:lnTo>
                  <a:pt x="993" y="1137"/>
                </a:lnTo>
                <a:lnTo>
                  <a:pt x="978" y="1155"/>
                </a:lnTo>
                <a:lnTo>
                  <a:pt x="954" y="1140"/>
                </a:lnTo>
                <a:lnTo>
                  <a:pt x="930" y="1155"/>
                </a:lnTo>
                <a:lnTo>
                  <a:pt x="921" y="1188"/>
                </a:lnTo>
                <a:lnTo>
                  <a:pt x="891" y="1197"/>
                </a:lnTo>
                <a:lnTo>
                  <a:pt x="828" y="1251"/>
                </a:lnTo>
                <a:lnTo>
                  <a:pt x="822" y="1308"/>
                </a:lnTo>
                <a:lnTo>
                  <a:pt x="825" y="1344"/>
                </a:lnTo>
                <a:lnTo>
                  <a:pt x="780" y="1347"/>
                </a:lnTo>
                <a:lnTo>
                  <a:pt x="759" y="1371"/>
                </a:lnTo>
                <a:lnTo>
                  <a:pt x="753" y="1425"/>
                </a:lnTo>
                <a:lnTo>
                  <a:pt x="696" y="1443"/>
                </a:lnTo>
                <a:lnTo>
                  <a:pt x="687" y="1491"/>
                </a:lnTo>
                <a:lnTo>
                  <a:pt x="654" y="1533"/>
                </a:lnTo>
                <a:lnTo>
                  <a:pt x="627" y="1545"/>
                </a:lnTo>
                <a:lnTo>
                  <a:pt x="609" y="1569"/>
                </a:lnTo>
                <a:lnTo>
                  <a:pt x="558" y="1593"/>
                </a:lnTo>
                <a:lnTo>
                  <a:pt x="492" y="1590"/>
                </a:lnTo>
                <a:lnTo>
                  <a:pt x="402" y="1650"/>
                </a:lnTo>
                <a:lnTo>
                  <a:pt x="273" y="1683"/>
                </a:lnTo>
                <a:lnTo>
                  <a:pt x="207" y="1686"/>
                </a:lnTo>
                <a:lnTo>
                  <a:pt x="186" y="1707"/>
                </a:lnTo>
                <a:lnTo>
                  <a:pt x="153" y="1665"/>
                </a:lnTo>
                <a:lnTo>
                  <a:pt x="135" y="1698"/>
                </a:lnTo>
                <a:lnTo>
                  <a:pt x="93" y="1710"/>
                </a:lnTo>
                <a:lnTo>
                  <a:pt x="42" y="1737"/>
                </a:lnTo>
                <a:lnTo>
                  <a:pt x="18" y="1767"/>
                </a:lnTo>
                <a:lnTo>
                  <a:pt x="0" y="1767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75" name="Picture 11" descr="Palouse_20110619__MG_5223-Ed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4802188"/>
            <a:ext cx="25146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990600" y="5486400"/>
            <a:ext cx="609600" cy="381000"/>
          </a:xfrm>
          <a:custGeom>
            <a:avLst/>
            <a:gdLst>
              <a:gd name="T0" fmla="*/ 12903200 w 21600"/>
              <a:gd name="T1" fmla="*/ 0 h 21600"/>
              <a:gd name="T2" fmla="*/ 0 w 21600"/>
              <a:gd name="T3" fmla="*/ 3360208 h 21600"/>
              <a:gd name="T4" fmla="*/ 12903200 w 21600"/>
              <a:gd name="T5" fmla="*/ 6720417 h 21600"/>
              <a:gd name="T6" fmla="*/ 17204267 w 21600"/>
              <a:gd name="T7" fmla="*/ 336020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CC99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/>
              <a:t>winds</a:t>
            </a: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304800" y="533400"/>
            <a:ext cx="2590800" cy="1371600"/>
          </a:xfrm>
          <a:prstGeom prst="irregularSeal1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latin typeface="Impact" pitchFamily="34" charset="0"/>
              </a:rPr>
              <a:t>IMPORTANT TO</a:t>
            </a:r>
          </a:p>
          <a:p>
            <a:pPr algn="ctr"/>
            <a:r>
              <a:rPr lang="en-US" sz="1400">
                <a:latin typeface="Impact" pitchFamily="34" charset="0"/>
              </a:rPr>
              <a:t>REMEMBER!</a:t>
            </a:r>
          </a:p>
        </p:txBody>
      </p:sp>
      <p:grpSp>
        <p:nvGrpSpPr>
          <p:cNvPr id="11281" name="Group 17"/>
          <p:cNvGrpSpPr>
            <a:grpSpLocks/>
          </p:cNvGrpSpPr>
          <p:nvPr/>
        </p:nvGrpSpPr>
        <p:grpSpPr bwMode="auto">
          <a:xfrm>
            <a:off x="2033588" y="5414963"/>
            <a:ext cx="860425" cy="681037"/>
            <a:chOff x="1281" y="3411"/>
            <a:chExt cx="542" cy="429"/>
          </a:xfrm>
        </p:grpSpPr>
        <p:sp>
          <p:nvSpPr>
            <p:cNvPr id="22543" name="Freeform 15"/>
            <p:cNvSpPr>
              <a:spLocks/>
            </p:cNvSpPr>
            <p:nvPr/>
          </p:nvSpPr>
          <p:spPr bwMode="auto">
            <a:xfrm>
              <a:off x="1296" y="3411"/>
              <a:ext cx="458" cy="429"/>
            </a:xfrm>
            <a:custGeom>
              <a:avLst/>
              <a:gdLst>
                <a:gd name="T0" fmla="*/ 68 w 458"/>
                <a:gd name="T1" fmla="*/ 351 h 429"/>
                <a:gd name="T2" fmla="*/ 27 w 458"/>
                <a:gd name="T3" fmla="*/ 409 h 429"/>
                <a:gd name="T4" fmla="*/ 32 w 458"/>
                <a:gd name="T5" fmla="*/ 333 h 429"/>
                <a:gd name="T6" fmla="*/ 37 w 458"/>
                <a:gd name="T7" fmla="*/ 316 h 429"/>
                <a:gd name="T8" fmla="*/ 44 w 458"/>
                <a:gd name="T9" fmla="*/ 208 h 429"/>
                <a:gd name="T10" fmla="*/ 81 w 458"/>
                <a:gd name="T11" fmla="*/ 201 h 429"/>
                <a:gd name="T12" fmla="*/ 94 w 458"/>
                <a:gd name="T13" fmla="*/ 174 h 429"/>
                <a:gd name="T14" fmla="*/ 91 w 458"/>
                <a:gd name="T15" fmla="*/ 148 h 429"/>
                <a:gd name="T16" fmla="*/ 100 w 458"/>
                <a:gd name="T17" fmla="*/ 124 h 429"/>
                <a:gd name="T18" fmla="*/ 131 w 458"/>
                <a:gd name="T19" fmla="*/ 101 h 429"/>
                <a:gd name="T20" fmla="*/ 183 w 458"/>
                <a:gd name="T21" fmla="*/ 32 h 429"/>
                <a:gd name="T22" fmla="*/ 228 w 458"/>
                <a:gd name="T23" fmla="*/ 36 h 429"/>
                <a:gd name="T24" fmla="*/ 258 w 458"/>
                <a:gd name="T25" fmla="*/ 21 h 429"/>
                <a:gd name="T26" fmla="*/ 257 w 458"/>
                <a:gd name="T27" fmla="*/ 3 h 429"/>
                <a:gd name="T28" fmla="*/ 277 w 458"/>
                <a:gd name="T29" fmla="*/ 37 h 429"/>
                <a:gd name="T30" fmla="*/ 308 w 458"/>
                <a:gd name="T31" fmla="*/ 107 h 429"/>
                <a:gd name="T32" fmla="*/ 313 w 458"/>
                <a:gd name="T33" fmla="*/ 124 h 429"/>
                <a:gd name="T34" fmla="*/ 257 w 458"/>
                <a:gd name="T35" fmla="*/ 177 h 429"/>
                <a:gd name="T36" fmla="*/ 313 w 458"/>
                <a:gd name="T37" fmla="*/ 200 h 429"/>
                <a:gd name="T38" fmla="*/ 330 w 458"/>
                <a:gd name="T39" fmla="*/ 194 h 429"/>
                <a:gd name="T40" fmla="*/ 334 w 458"/>
                <a:gd name="T41" fmla="*/ 211 h 429"/>
                <a:gd name="T42" fmla="*/ 363 w 458"/>
                <a:gd name="T43" fmla="*/ 183 h 429"/>
                <a:gd name="T44" fmla="*/ 375 w 458"/>
                <a:gd name="T45" fmla="*/ 249 h 429"/>
                <a:gd name="T46" fmla="*/ 420 w 458"/>
                <a:gd name="T47" fmla="*/ 267 h 429"/>
                <a:gd name="T48" fmla="*/ 456 w 458"/>
                <a:gd name="T49" fmla="*/ 357 h 429"/>
                <a:gd name="T50" fmla="*/ 414 w 458"/>
                <a:gd name="T51" fmla="*/ 375 h 429"/>
                <a:gd name="T52" fmla="*/ 396 w 458"/>
                <a:gd name="T53" fmla="*/ 417 h 429"/>
                <a:gd name="T54" fmla="*/ 384 w 458"/>
                <a:gd name="T55" fmla="*/ 426 h 429"/>
                <a:gd name="T56" fmla="*/ 363 w 458"/>
                <a:gd name="T57" fmla="*/ 411 h 429"/>
                <a:gd name="T58" fmla="*/ 340 w 458"/>
                <a:gd name="T59" fmla="*/ 420 h 429"/>
                <a:gd name="T60" fmla="*/ 330 w 458"/>
                <a:gd name="T61" fmla="*/ 403 h 429"/>
                <a:gd name="T62" fmla="*/ 298 w 458"/>
                <a:gd name="T63" fmla="*/ 391 h 429"/>
                <a:gd name="T64" fmla="*/ 256 w 458"/>
                <a:gd name="T65" fmla="*/ 388 h 429"/>
                <a:gd name="T66" fmla="*/ 230 w 458"/>
                <a:gd name="T67" fmla="*/ 409 h 429"/>
                <a:gd name="T68" fmla="*/ 167 w 458"/>
                <a:gd name="T69" fmla="*/ 386 h 429"/>
                <a:gd name="T70" fmla="*/ 188 w 458"/>
                <a:gd name="T71" fmla="*/ 356 h 429"/>
                <a:gd name="T72" fmla="*/ 252 w 458"/>
                <a:gd name="T73" fmla="*/ 327 h 429"/>
                <a:gd name="T74" fmla="*/ 165 w 458"/>
                <a:gd name="T75" fmla="*/ 288 h 429"/>
                <a:gd name="T76" fmla="*/ 120 w 458"/>
                <a:gd name="T77" fmla="*/ 322 h 429"/>
                <a:gd name="T78" fmla="*/ 84 w 458"/>
                <a:gd name="T79" fmla="*/ 356 h 429"/>
                <a:gd name="T80" fmla="*/ 53 w 458"/>
                <a:gd name="T81" fmla="*/ 368 h 429"/>
                <a:gd name="T82" fmla="*/ 21 w 458"/>
                <a:gd name="T83" fmla="*/ 420 h 429"/>
                <a:gd name="T84" fmla="*/ 21 w 458"/>
                <a:gd name="T85" fmla="*/ 385 h 4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8" h="429">
                  <a:moveTo>
                    <a:pt x="68" y="351"/>
                  </a:moveTo>
                  <a:cubicBezTo>
                    <a:pt x="38" y="372"/>
                    <a:pt x="57" y="387"/>
                    <a:pt x="27" y="409"/>
                  </a:cubicBezTo>
                  <a:cubicBezTo>
                    <a:pt x="10" y="378"/>
                    <a:pt x="22" y="366"/>
                    <a:pt x="32" y="333"/>
                  </a:cubicBezTo>
                  <a:cubicBezTo>
                    <a:pt x="34" y="327"/>
                    <a:pt x="37" y="316"/>
                    <a:pt x="37" y="316"/>
                  </a:cubicBezTo>
                  <a:cubicBezTo>
                    <a:pt x="33" y="298"/>
                    <a:pt x="29" y="223"/>
                    <a:pt x="44" y="208"/>
                  </a:cubicBezTo>
                  <a:cubicBezTo>
                    <a:pt x="56" y="196"/>
                    <a:pt x="66" y="203"/>
                    <a:pt x="81" y="201"/>
                  </a:cubicBezTo>
                  <a:cubicBezTo>
                    <a:pt x="93" y="190"/>
                    <a:pt x="87" y="192"/>
                    <a:pt x="94" y="174"/>
                  </a:cubicBezTo>
                  <a:cubicBezTo>
                    <a:pt x="99" y="163"/>
                    <a:pt x="91" y="148"/>
                    <a:pt x="91" y="148"/>
                  </a:cubicBezTo>
                  <a:cubicBezTo>
                    <a:pt x="92" y="140"/>
                    <a:pt x="93" y="132"/>
                    <a:pt x="100" y="124"/>
                  </a:cubicBezTo>
                  <a:cubicBezTo>
                    <a:pt x="105" y="112"/>
                    <a:pt x="131" y="101"/>
                    <a:pt x="131" y="101"/>
                  </a:cubicBezTo>
                  <a:cubicBezTo>
                    <a:pt x="143" y="66"/>
                    <a:pt x="148" y="43"/>
                    <a:pt x="183" y="32"/>
                  </a:cubicBezTo>
                  <a:cubicBezTo>
                    <a:pt x="199" y="4"/>
                    <a:pt x="204" y="46"/>
                    <a:pt x="228" y="36"/>
                  </a:cubicBezTo>
                  <a:cubicBezTo>
                    <a:pt x="240" y="31"/>
                    <a:pt x="253" y="26"/>
                    <a:pt x="258" y="21"/>
                  </a:cubicBezTo>
                  <a:cubicBezTo>
                    <a:pt x="263" y="16"/>
                    <a:pt x="254" y="0"/>
                    <a:pt x="257" y="3"/>
                  </a:cubicBezTo>
                  <a:cubicBezTo>
                    <a:pt x="265" y="13"/>
                    <a:pt x="277" y="37"/>
                    <a:pt x="277" y="37"/>
                  </a:cubicBezTo>
                  <a:cubicBezTo>
                    <a:pt x="268" y="68"/>
                    <a:pt x="286" y="90"/>
                    <a:pt x="308" y="107"/>
                  </a:cubicBezTo>
                  <a:cubicBezTo>
                    <a:pt x="310" y="113"/>
                    <a:pt x="313" y="118"/>
                    <a:pt x="313" y="124"/>
                  </a:cubicBezTo>
                  <a:cubicBezTo>
                    <a:pt x="313" y="180"/>
                    <a:pt x="298" y="170"/>
                    <a:pt x="257" y="177"/>
                  </a:cubicBezTo>
                  <a:cubicBezTo>
                    <a:pt x="228" y="224"/>
                    <a:pt x="290" y="203"/>
                    <a:pt x="313" y="200"/>
                  </a:cubicBezTo>
                  <a:cubicBezTo>
                    <a:pt x="319" y="198"/>
                    <a:pt x="325" y="191"/>
                    <a:pt x="330" y="194"/>
                  </a:cubicBezTo>
                  <a:cubicBezTo>
                    <a:pt x="334" y="197"/>
                    <a:pt x="333" y="205"/>
                    <a:pt x="334" y="211"/>
                  </a:cubicBezTo>
                  <a:cubicBezTo>
                    <a:pt x="339" y="209"/>
                    <a:pt x="349" y="174"/>
                    <a:pt x="363" y="183"/>
                  </a:cubicBezTo>
                  <a:cubicBezTo>
                    <a:pt x="373" y="186"/>
                    <a:pt x="366" y="235"/>
                    <a:pt x="375" y="249"/>
                  </a:cubicBezTo>
                  <a:cubicBezTo>
                    <a:pt x="384" y="263"/>
                    <a:pt x="406" y="249"/>
                    <a:pt x="420" y="267"/>
                  </a:cubicBezTo>
                  <a:cubicBezTo>
                    <a:pt x="430" y="302"/>
                    <a:pt x="446" y="322"/>
                    <a:pt x="456" y="357"/>
                  </a:cubicBezTo>
                  <a:cubicBezTo>
                    <a:pt x="458" y="379"/>
                    <a:pt x="424" y="365"/>
                    <a:pt x="414" y="375"/>
                  </a:cubicBezTo>
                  <a:cubicBezTo>
                    <a:pt x="404" y="385"/>
                    <a:pt x="401" y="409"/>
                    <a:pt x="396" y="417"/>
                  </a:cubicBezTo>
                  <a:cubicBezTo>
                    <a:pt x="393" y="420"/>
                    <a:pt x="391" y="429"/>
                    <a:pt x="384" y="426"/>
                  </a:cubicBezTo>
                  <a:cubicBezTo>
                    <a:pt x="378" y="423"/>
                    <a:pt x="368" y="416"/>
                    <a:pt x="363" y="411"/>
                  </a:cubicBezTo>
                  <a:cubicBezTo>
                    <a:pt x="353" y="401"/>
                    <a:pt x="351" y="425"/>
                    <a:pt x="340" y="420"/>
                  </a:cubicBezTo>
                  <a:cubicBezTo>
                    <a:pt x="336" y="414"/>
                    <a:pt x="335" y="407"/>
                    <a:pt x="330" y="403"/>
                  </a:cubicBezTo>
                  <a:cubicBezTo>
                    <a:pt x="320" y="396"/>
                    <a:pt x="298" y="391"/>
                    <a:pt x="298" y="391"/>
                  </a:cubicBezTo>
                  <a:cubicBezTo>
                    <a:pt x="290" y="351"/>
                    <a:pt x="274" y="341"/>
                    <a:pt x="256" y="388"/>
                  </a:cubicBezTo>
                  <a:cubicBezTo>
                    <a:pt x="254" y="389"/>
                    <a:pt x="232" y="400"/>
                    <a:pt x="230" y="409"/>
                  </a:cubicBezTo>
                  <a:cubicBezTo>
                    <a:pt x="213" y="402"/>
                    <a:pt x="183" y="393"/>
                    <a:pt x="167" y="386"/>
                  </a:cubicBezTo>
                  <a:cubicBezTo>
                    <a:pt x="168" y="376"/>
                    <a:pt x="183" y="364"/>
                    <a:pt x="188" y="356"/>
                  </a:cubicBezTo>
                  <a:cubicBezTo>
                    <a:pt x="203" y="325"/>
                    <a:pt x="264" y="364"/>
                    <a:pt x="252" y="327"/>
                  </a:cubicBezTo>
                  <a:cubicBezTo>
                    <a:pt x="246" y="322"/>
                    <a:pt x="187" y="289"/>
                    <a:pt x="165" y="288"/>
                  </a:cubicBezTo>
                  <a:cubicBezTo>
                    <a:pt x="143" y="287"/>
                    <a:pt x="133" y="311"/>
                    <a:pt x="120" y="322"/>
                  </a:cubicBezTo>
                  <a:cubicBezTo>
                    <a:pt x="114" y="342"/>
                    <a:pt x="103" y="347"/>
                    <a:pt x="84" y="356"/>
                  </a:cubicBezTo>
                  <a:cubicBezTo>
                    <a:pt x="74" y="361"/>
                    <a:pt x="53" y="368"/>
                    <a:pt x="53" y="368"/>
                  </a:cubicBezTo>
                  <a:cubicBezTo>
                    <a:pt x="46" y="391"/>
                    <a:pt x="37" y="403"/>
                    <a:pt x="21" y="420"/>
                  </a:cubicBezTo>
                  <a:cubicBezTo>
                    <a:pt x="17" y="413"/>
                    <a:pt x="0" y="385"/>
                    <a:pt x="21" y="385"/>
                  </a:cubicBezTo>
                </a:path>
              </a:pathLst>
            </a:custGeom>
            <a:solidFill>
              <a:srgbClr val="000000">
                <a:alpha val="25098"/>
              </a:srgbClr>
            </a:solidFill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Text Box 16"/>
            <p:cNvSpPr txBox="1">
              <a:spLocks noChangeArrowheads="1"/>
            </p:cNvSpPr>
            <p:nvPr/>
          </p:nvSpPr>
          <p:spPr bwMode="auto">
            <a:xfrm rot="1640778">
              <a:off x="1281" y="3599"/>
              <a:ext cx="54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>
                      <a:alpha val="2509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>
                  <a:solidFill>
                    <a:srgbClr val="FFFF00"/>
                  </a:solidFill>
                  <a:latin typeface="Arial Unicode MS" pitchFamily="34" charset="-128"/>
                </a:rPr>
                <a:t>Palouse</a:t>
              </a:r>
              <a:r>
                <a:rPr lang="en-US" sz="800">
                  <a:solidFill>
                    <a:schemeClr val="bg1"/>
                  </a:solidFill>
                  <a:latin typeface="Arial Unicode MS" pitchFamily="34" charset="-128"/>
                </a:rPr>
                <a:t> </a:t>
              </a:r>
              <a:r>
                <a:rPr lang="en-US" sz="800">
                  <a:solidFill>
                    <a:srgbClr val="FFFF00"/>
                  </a:solidFill>
                  <a:latin typeface="Arial Unicode MS" pitchFamily="34" charset="-128"/>
                </a:rPr>
                <a:t>biome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68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8" grpId="0" animBg="1"/>
      <p:bldP spid="11274" grpId="0" animBg="1"/>
      <p:bldP spid="11276" grpId="0" animBg="1"/>
      <p:bldP spid="1127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738563" y="373063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Degradation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432175" y="685800"/>
            <a:ext cx="227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Lowered base level</a:t>
            </a:r>
          </a:p>
        </p:txBody>
      </p:sp>
      <p:pic>
        <p:nvPicPr>
          <p:cNvPr id="46086" name="Picture 6" descr="Colorado Plateau reli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157288"/>
            <a:ext cx="8001000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90600" y="1309688"/>
            <a:ext cx="7467600" cy="3429000"/>
            <a:chOff x="624" y="768"/>
            <a:chExt cx="4704" cy="2160"/>
          </a:xfrm>
        </p:grpSpPr>
        <p:pic>
          <p:nvPicPr>
            <p:cNvPr id="38924" name="Picture 7" descr="Grand Canyon relief 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0" y="768"/>
              <a:ext cx="2688" cy="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5" name="Rectangle 8"/>
            <p:cNvSpPr>
              <a:spLocks noChangeArrowheads="1"/>
            </p:cNvSpPr>
            <p:nvPr/>
          </p:nvSpPr>
          <p:spPr bwMode="auto">
            <a:xfrm>
              <a:off x="624" y="1920"/>
              <a:ext cx="1584" cy="100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6" name="Rectangle 10"/>
            <p:cNvSpPr>
              <a:spLocks noChangeArrowheads="1"/>
            </p:cNvSpPr>
            <p:nvPr/>
          </p:nvSpPr>
          <p:spPr bwMode="auto">
            <a:xfrm>
              <a:off x="2640" y="768"/>
              <a:ext cx="2688" cy="177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7" name="Line 12"/>
            <p:cNvSpPr>
              <a:spLocks noChangeShapeType="1"/>
            </p:cNvSpPr>
            <p:nvPr/>
          </p:nvSpPr>
          <p:spPr bwMode="auto">
            <a:xfrm flipV="1">
              <a:off x="624" y="768"/>
              <a:ext cx="2016" cy="115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8" name="Line 13"/>
            <p:cNvSpPr>
              <a:spLocks noChangeShapeType="1"/>
            </p:cNvSpPr>
            <p:nvPr/>
          </p:nvSpPr>
          <p:spPr bwMode="auto">
            <a:xfrm flipV="1">
              <a:off x="2208" y="2544"/>
              <a:ext cx="3120" cy="38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81000" y="990600"/>
            <a:ext cx="8382000" cy="5562600"/>
            <a:chOff x="240" y="624"/>
            <a:chExt cx="5280" cy="3504"/>
          </a:xfrm>
        </p:grpSpPr>
        <p:sp>
          <p:nvSpPr>
            <p:cNvPr id="38921" name="Rectangle 17"/>
            <p:cNvSpPr>
              <a:spLocks noChangeArrowheads="1"/>
            </p:cNvSpPr>
            <p:nvPr/>
          </p:nvSpPr>
          <p:spPr bwMode="auto">
            <a:xfrm>
              <a:off x="240" y="624"/>
              <a:ext cx="5280" cy="35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8922" name="Picture 15" descr="Grand Canyon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672"/>
              <a:ext cx="2736" cy="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3" name="Picture 16" descr="Grand Canyon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36" y="2064"/>
              <a:ext cx="2736" cy="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584575" y="357188"/>
            <a:ext cx="197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Transportation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857625" y="66198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Suspention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39942" name="Freeform 7"/>
          <p:cNvSpPr>
            <a:spLocks/>
          </p:cNvSpPr>
          <p:nvPr/>
        </p:nvSpPr>
        <p:spPr bwMode="auto">
          <a:xfrm>
            <a:off x="-228600" y="2082800"/>
            <a:ext cx="9677400" cy="4330700"/>
          </a:xfrm>
          <a:custGeom>
            <a:avLst/>
            <a:gdLst>
              <a:gd name="T0" fmla="*/ 24 w 6096"/>
              <a:gd name="T1" fmla="*/ 2721 h 2728"/>
              <a:gd name="T2" fmla="*/ 0 w 6096"/>
              <a:gd name="T3" fmla="*/ 49 h 2728"/>
              <a:gd name="T4" fmla="*/ 393 w 6096"/>
              <a:gd name="T5" fmla="*/ 153 h 2728"/>
              <a:gd name="T6" fmla="*/ 720 w 6096"/>
              <a:gd name="T7" fmla="*/ 186 h 2728"/>
              <a:gd name="T8" fmla="*/ 1113 w 6096"/>
              <a:gd name="T9" fmla="*/ 134 h 2728"/>
              <a:gd name="T10" fmla="*/ 1368 w 6096"/>
              <a:gd name="T11" fmla="*/ 72 h 2728"/>
              <a:gd name="T12" fmla="*/ 1608 w 6096"/>
              <a:gd name="T13" fmla="*/ 56 h 2728"/>
              <a:gd name="T14" fmla="*/ 1898 w 6096"/>
              <a:gd name="T15" fmla="*/ 95 h 2728"/>
              <a:gd name="T16" fmla="*/ 2135 w 6096"/>
              <a:gd name="T17" fmla="*/ 186 h 2728"/>
              <a:gd name="T18" fmla="*/ 2531 w 6096"/>
              <a:gd name="T19" fmla="*/ 225 h 2728"/>
              <a:gd name="T20" fmla="*/ 2876 w 6096"/>
              <a:gd name="T21" fmla="*/ 180 h 2728"/>
              <a:gd name="T22" fmla="*/ 3153 w 6096"/>
              <a:gd name="T23" fmla="*/ 69 h 2728"/>
              <a:gd name="T24" fmla="*/ 3396 w 6096"/>
              <a:gd name="T25" fmla="*/ 17 h 2728"/>
              <a:gd name="T26" fmla="*/ 3664 w 6096"/>
              <a:gd name="T27" fmla="*/ 0 h 2728"/>
              <a:gd name="T28" fmla="*/ 3941 w 6096"/>
              <a:gd name="T29" fmla="*/ 36 h 2728"/>
              <a:gd name="T30" fmla="*/ 4286 w 6096"/>
              <a:gd name="T31" fmla="*/ 153 h 2728"/>
              <a:gd name="T32" fmla="*/ 4454 w 6096"/>
              <a:gd name="T33" fmla="*/ 193 h 2728"/>
              <a:gd name="T34" fmla="*/ 4638 w 6096"/>
              <a:gd name="T35" fmla="*/ 219 h 2728"/>
              <a:gd name="T36" fmla="*/ 4967 w 6096"/>
              <a:gd name="T37" fmla="*/ 212 h 2728"/>
              <a:gd name="T38" fmla="*/ 5191 w 6096"/>
              <a:gd name="T39" fmla="*/ 147 h 2728"/>
              <a:gd name="T40" fmla="*/ 5448 w 6096"/>
              <a:gd name="T41" fmla="*/ 96 h 2728"/>
              <a:gd name="T42" fmla="*/ 5704 w 6096"/>
              <a:gd name="T43" fmla="*/ 72 h 2728"/>
              <a:gd name="T44" fmla="*/ 5984 w 6096"/>
              <a:gd name="T45" fmla="*/ 80 h 2728"/>
              <a:gd name="T46" fmla="*/ 6056 w 6096"/>
              <a:gd name="T47" fmla="*/ 104 h 2728"/>
              <a:gd name="T48" fmla="*/ 6096 w 6096"/>
              <a:gd name="T49" fmla="*/ 2728 h 2728"/>
              <a:gd name="T50" fmla="*/ 24 w 6096"/>
              <a:gd name="T51" fmla="*/ 2721 h 272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096"/>
              <a:gd name="T79" fmla="*/ 0 h 2728"/>
              <a:gd name="T80" fmla="*/ 6096 w 6096"/>
              <a:gd name="T81" fmla="*/ 2728 h 272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096" h="2728">
                <a:moveTo>
                  <a:pt x="24" y="2721"/>
                </a:moveTo>
                <a:lnTo>
                  <a:pt x="0" y="49"/>
                </a:lnTo>
                <a:lnTo>
                  <a:pt x="393" y="153"/>
                </a:lnTo>
                <a:lnTo>
                  <a:pt x="720" y="186"/>
                </a:lnTo>
                <a:lnTo>
                  <a:pt x="1113" y="134"/>
                </a:lnTo>
                <a:lnTo>
                  <a:pt x="1368" y="72"/>
                </a:lnTo>
                <a:lnTo>
                  <a:pt x="1608" y="56"/>
                </a:lnTo>
                <a:lnTo>
                  <a:pt x="1898" y="95"/>
                </a:lnTo>
                <a:lnTo>
                  <a:pt x="2135" y="186"/>
                </a:lnTo>
                <a:lnTo>
                  <a:pt x="2531" y="225"/>
                </a:lnTo>
                <a:lnTo>
                  <a:pt x="2876" y="180"/>
                </a:lnTo>
                <a:lnTo>
                  <a:pt x="3153" y="69"/>
                </a:lnTo>
                <a:lnTo>
                  <a:pt x="3396" y="17"/>
                </a:lnTo>
                <a:lnTo>
                  <a:pt x="3664" y="0"/>
                </a:lnTo>
                <a:lnTo>
                  <a:pt x="3941" y="36"/>
                </a:lnTo>
                <a:lnTo>
                  <a:pt x="4286" y="153"/>
                </a:lnTo>
                <a:lnTo>
                  <a:pt x="4454" y="193"/>
                </a:lnTo>
                <a:lnTo>
                  <a:pt x="4638" y="219"/>
                </a:lnTo>
                <a:lnTo>
                  <a:pt x="4967" y="212"/>
                </a:lnTo>
                <a:lnTo>
                  <a:pt x="5191" y="147"/>
                </a:lnTo>
                <a:lnTo>
                  <a:pt x="5448" y="96"/>
                </a:lnTo>
                <a:lnTo>
                  <a:pt x="5704" y="72"/>
                </a:lnTo>
                <a:lnTo>
                  <a:pt x="5984" y="80"/>
                </a:lnTo>
                <a:lnTo>
                  <a:pt x="6056" y="104"/>
                </a:lnTo>
                <a:lnTo>
                  <a:pt x="6096" y="2728"/>
                </a:lnTo>
                <a:lnTo>
                  <a:pt x="24" y="2721"/>
                </a:lnTo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-304800" y="5105400"/>
            <a:ext cx="9982200" cy="198120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0" name="AutoShape 14"/>
          <p:cNvSpPr>
            <a:spLocks noChangeAspect="1" noChangeArrowheads="1"/>
          </p:cNvSpPr>
          <p:nvPr/>
        </p:nvSpPr>
        <p:spPr bwMode="auto">
          <a:xfrm>
            <a:off x="-685800" y="2743200"/>
            <a:ext cx="82550" cy="82550"/>
          </a:xfrm>
          <a:prstGeom prst="octagon">
            <a:avLst>
              <a:gd name="adj" fmla="val 29287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Text Box 16"/>
          <p:cNvSpPr txBox="1">
            <a:spLocks noChangeArrowheads="1"/>
          </p:cNvSpPr>
          <p:nvPr/>
        </p:nvSpPr>
        <p:spPr bwMode="auto">
          <a:xfrm>
            <a:off x="3927475" y="3048000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Suspention</a:t>
            </a:r>
          </a:p>
        </p:txBody>
      </p:sp>
      <p:sp>
        <p:nvSpPr>
          <p:cNvPr id="39946" name="AutoShape 17"/>
          <p:cNvSpPr>
            <a:spLocks noChangeArrowheads="1"/>
          </p:cNvSpPr>
          <p:nvPr/>
        </p:nvSpPr>
        <p:spPr bwMode="auto">
          <a:xfrm>
            <a:off x="3505200" y="2514600"/>
            <a:ext cx="2133600" cy="533400"/>
          </a:xfrm>
          <a:custGeom>
            <a:avLst/>
            <a:gdLst>
              <a:gd name="T0" fmla="*/ 1600200 w 21600"/>
              <a:gd name="T1" fmla="*/ 0 h 21600"/>
              <a:gd name="T2" fmla="*/ 0 w 21600"/>
              <a:gd name="T3" fmla="*/ 266700 h 21600"/>
              <a:gd name="T4" fmla="*/ 1600200 w 21600"/>
              <a:gd name="T5" fmla="*/ 533400 h 21600"/>
              <a:gd name="T6" fmla="*/ 2133600 w 21600"/>
              <a:gd name="T7" fmla="*/ 266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Stream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162 C -0.0427 0.02083 -0.0927 0.02546 -0.1151 0.03148 C -0.13698 0.03773 -0.14878 0.0456 -0.1592 0.05324 C -0.17118 0.06088 -0.1592 0.06736 -0.14878 0.0743 C -0.13698 0.08079 -0.12066 0.08796 -0.08107 0.09375 C -0.04843 0.09954 0.00834 0.1044 0.06823 0.10787 C 0.10799 0.11088 0.12917 0.09653 0.16077 0.09768 C 0.19289 0.10162 0.21233 0.12361 0.26077 0.13102 C 0.32726 0.13217 0.38907 0.14329 0.4507 0.14213 C 0.51737 0.14074 0.57969 0.11088 0.62987 0.10602 C 0.6783 0.09768 0.71355 0.10208 0.73299 0.09954 C 0.75434 0.09375 0.75226 0.07754 0.75799 0.07176 C 0.75782 0.06227 0.75608 0.05116 0.7316 0.04213 C 0.70452 0.03611 0.68056 0.03842 0.61337 0.03611 C 0.54601 0.03426 0.48594 0.02523 0.44132 0.02917 C 0.40313 0.03333 0.38351 0.04745 0.37726 0.05509 C 0.37726 0.06273 0.37848 0.08981 0.4066 0.09583 C 0.43455 0.10185 0.40903 0.10092 0.52049 0.10879 C 0.62049 0.1169 0.6875 0.12685 0.74827 0.12731 C 0.80608 0.12778 0.85122 0.12685 0.88698 0.12176 C 0.92275 0.11667 0.93334 0.09907 0.96302 0.09606 C 1.03108 0.09329 1.02552 0.1081 1.06493 0.10324 C 1.1033 0.09861 1.18056 0.07268 1.20278 0.06319 C 1.21945 0.0537 1.21945 0.04907 1.21945 0.0419 C 1.21945 0.03495 1.21945 0.02778 1.21945 0.02083 " pathEditMode="relative" rAng="0" ptsTypes="ffffffafffaffffffffafffff">
                                      <p:cBhvr>
                                        <p:cTn id="6" dur="30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00" y="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584575" y="357188"/>
            <a:ext cx="197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Transportation</a:t>
            </a:r>
          </a:p>
        </p:txBody>
      </p:sp>
      <p:pic>
        <p:nvPicPr>
          <p:cNvPr id="40964" name="Picture 9" descr="yangtze-10326"/>
          <p:cNvPicPr>
            <a:picLocks noChangeAspect="1" noChangeArrowheads="1"/>
          </p:cNvPicPr>
          <p:nvPr/>
        </p:nvPicPr>
        <p:blipFill>
          <a:blip r:embed="rId2" cstate="print"/>
          <a:srcRect t="47940" b="5618"/>
          <a:stretch>
            <a:fillRect/>
          </a:stretch>
        </p:blipFill>
        <p:spPr bwMode="auto">
          <a:xfrm>
            <a:off x="304800" y="862013"/>
            <a:ext cx="27432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1" descr="red1"/>
          <p:cNvPicPr>
            <a:picLocks noChangeAspect="1" noChangeArrowheads="1"/>
          </p:cNvPicPr>
          <p:nvPr/>
        </p:nvPicPr>
        <p:blipFill>
          <a:blip r:embed="rId3" cstate="print"/>
          <a:srcRect t="12180" b="5876"/>
          <a:stretch>
            <a:fillRect/>
          </a:stretch>
        </p:blipFill>
        <p:spPr bwMode="auto">
          <a:xfrm>
            <a:off x="806450" y="2816225"/>
            <a:ext cx="17399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14"/>
          <p:cNvSpPr txBox="1">
            <a:spLocks noChangeArrowheads="1"/>
          </p:cNvSpPr>
          <p:nvPr/>
        </p:nvSpPr>
        <p:spPr bwMode="auto">
          <a:xfrm>
            <a:off x="642938" y="2343150"/>
            <a:ext cx="206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Huang He R., China</a:t>
            </a:r>
          </a:p>
        </p:txBody>
      </p:sp>
      <p:sp>
        <p:nvSpPr>
          <p:cNvPr id="40967" name="Text Box 15"/>
          <p:cNvSpPr txBox="1">
            <a:spLocks noChangeArrowheads="1"/>
          </p:cNvSpPr>
          <p:nvPr/>
        </p:nvSpPr>
        <p:spPr bwMode="auto">
          <a:xfrm>
            <a:off x="889000" y="4430713"/>
            <a:ext cx="157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Red R., TX-OK</a:t>
            </a:r>
          </a:p>
        </p:txBody>
      </p:sp>
      <p:sp>
        <p:nvSpPr>
          <p:cNvPr id="40968" name="Text Box 17"/>
          <p:cNvSpPr txBox="1">
            <a:spLocks noChangeArrowheads="1"/>
          </p:cNvSpPr>
          <p:nvPr/>
        </p:nvSpPr>
        <p:spPr bwMode="auto">
          <a:xfrm>
            <a:off x="3832225" y="661988"/>
            <a:ext cx="147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Suspension</a:t>
            </a:r>
          </a:p>
        </p:txBody>
      </p:sp>
      <p:pic>
        <p:nvPicPr>
          <p:cNvPr id="40969" name="Picture 20" descr="Passau,%20Germa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82880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Text Box 21"/>
          <p:cNvSpPr txBox="1">
            <a:spLocks noChangeArrowheads="1"/>
          </p:cNvSpPr>
          <p:nvPr/>
        </p:nvSpPr>
        <p:spPr bwMode="auto">
          <a:xfrm>
            <a:off x="5113338" y="1508125"/>
            <a:ext cx="1889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Passau, Germany</a:t>
            </a:r>
          </a:p>
        </p:txBody>
      </p:sp>
      <p:sp>
        <p:nvSpPr>
          <p:cNvPr id="40971" name="Text Box 22"/>
          <p:cNvSpPr txBox="1">
            <a:spLocks noChangeArrowheads="1"/>
          </p:cNvSpPr>
          <p:nvPr/>
        </p:nvSpPr>
        <p:spPr bwMode="auto">
          <a:xfrm rot="403394">
            <a:off x="5867400" y="3810000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Inn</a:t>
            </a:r>
          </a:p>
        </p:txBody>
      </p:sp>
      <p:sp>
        <p:nvSpPr>
          <p:cNvPr id="40972" name="Text Box 23"/>
          <p:cNvSpPr txBox="1">
            <a:spLocks noChangeArrowheads="1"/>
          </p:cNvSpPr>
          <p:nvPr/>
        </p:nvSpPr>
        <p:spPr bwMode="auto">
          <a:xfrm rot="655023">
            <a:off x="5334000" y="4191000"/>
            <a:ext cx="927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Danube</a:t>
            </a:r>
          </a:p>
        </p:txBody>
      </p:sp>
      <p:sp>
        <p:nvSpPr>
          <p:cNvPr id="40973" name="Text Box 24"/>
          <p:cNvSpPr txBox="1">
            <a:spLocks noChangeArrowheads="1"/>
          </p:cNvSpPr>
          <p:nvPr/>
        </p:nvSpPr>
        <p:spPr bwMode="auto">
          <a:xfrm>
            <a:off x="5562600" y="4724400"/>
            <a:ext cx="400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Ilz</a:t>
            </a:r>
          </a:p>
        </p:txBody>
      </p:sp>
      <p:sp>
        <p:nvSpPr>
          <p:cNvPr id="40974" name="Text Box 26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40975" name="Picture 3" descr="ranch_river_view"/>
          <p:cNvPicPr>
            <a:picLocks noChangeAspect="1" noChangeArrowheads="1"/>
          </p:cNvPicPr>
          <p:nvPr/>
        </p:nvPicPr>
        <p:blipFill>
          <a:blip r:embed="rId5" cstate="print"/>
          <a:srcRect l="41600" t="19788" b="26501"/>
          <a:stretch>
            <a:fillRect/>
          </a:stretch>
        </p:blipFill>
        <p:spPr bwMode="auto">
          <a:xfrm>
            <a:off x="228600" y="5029200"/>
            <a:ext cx="27813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228600" y="6140450"/>
            <a:ext cx="139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White R., 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584575" y="357188"/>
            <a:ext cx="197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Transportation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997325" y="661988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Saltation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-228600" y="2082800"/>
            <a:ext cx="9677400" cy="4330700"/>
          </a:xfrm>
          <a:custGeom>
            <a:avLst/>
            <a:gdLst>
              <a:gd name="T0" fmla="*/ 24 w 6096"/>
              <a:gd name="T1" fmla="*/ 2721 h 2728"/>
              <a:gd name="T2" fmla="*/ 0 w 6096"/>
              <a:gd name="T3" fmla="*/ 49 h 2728"/>
              <a:gd name="T4" fmla="*/ 393 w 6096"/>
              <a:gd name="T5" fmla="*/ 153 h 2728"/>
              <a:gd name="T6" fmla="*/ 720 w 6096"/>
              <a:gd name="T7" fmla="*/ 186 h 2728"/>
              <a:gd name="T8" fmla="*/ 1113 w 6096"/>
              <a:gd name="T9" fmla="*/ 134 h 2728"/>
              <a:gd name="T10" fmla="*/ 1368 w 6096"/>
              <a:gd name="T11" fmla="*/ 72 h 2728"/>
              <a:gd name="T12" fmla="*/ 1608 w 6096"/>
              <a:gd name="T13" fmla="*/ 56 h 2728"/>
              <a:gd name="T14" fmla="*/ 1898 w 6096"/>
              <a:gd name="T15" fmla="*/ 95 h 2728"/>
              <a:gd name="T16" fmla="*/ 2135 w 6096"/>
              <a:gd name="T17" fmla="*/ 186 h 2728"/>
              <a:gd name="T18" fmla="*/ 2531 w 6096"/>
              <a:gd name="T19" fmla="*/ 225 h 2728"/>
              <a:gd name="T20" fmla="*/ 2876 w 6096"/>
              <a:gd name="T21" fmla="*/ 180 h 2728"/>
              <a:gd name="T22" fmla="*/ 3153 w 6096"/>
              <a:gd name="T23" fmla="*/ 69 h 2728"/>
              <a:gd name="T24" fmla="*/ 3396 w 6096"/>
              <a:gd name="T25" fmla="*/ 17 h 2728"/>
              <a:gd name="T26" fmla="*/ 3664 w 6096"/>
              <a:gd name="T27" fmla="*/ 0 h 2728"/>
              <a:gd name="T28" fmla="*/ 3941 w 6096"/>
              <a:gd name="T29" fmla="*/ 36 h 2728"/>
              <a:gd name="T30" fmla="*/ 4286 w 6096"/>
              <a:gd name="T31" fmla="*/ 153 h 2728"/>
              <a:gd name="T32" fmla="*/ 4454 w 6096"/>
              <a:gd name="T33" fmla="*/ 193 h 2728"/>
              <a:gd name="T34" fmla="*/ 4638 w 6096"/>
              <a:gd name="T35" fmla="*/ 219 h 2728"/>
              <a:gd name="T36" fmla="*/ 4967 w 6096"/>
              <a:gd name="T37" fmla="*/ 212 h 2728"/>
              <a:gd name="T38" fmla="*/ 5191 w 6096"/>
              <a:gd name="T39" fmla="*/ 147 h 2728"/>
              <a:gd name="T40" fmla="*/ 5448 w 6096"/>
              <a:gd name="T41" fmla="*/ 96 h 2728"/>
              <a:gd name="T42" fmla="*/ 5704 w 6096"/>
              <a:gd name="T43" fmla="*/ 72 h 2728"/>
              <a:gd name="T44" fmla="*/ 5984 w 6096"/>
              <a:gd name="T45" fmla="*/ 80 h 2728"/>
              <a:gd name="T46" fmla="*/ 6056 w 6096"/>
              <a:gd name="T47" fmla="*/ 104 h 2728"/>
              <a:gd name="T48" fmla="*/ 6096 w 6096"/>
              <a:gd name="T49" fmla="*/ 2728 h 2728"/>
              <a:gd name="T50" fmla="*/ 24 w 6096"/>
              <a:gd name="T51" fmla="*/ 2721 h 272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096"/>
              <a:gd name="T79" fmla="*/ 0 h 2728"/>
              <a:gd name="T80" fmla="*/ 6096 w 6096"/>
              <a:gd name="T81" fmla="*/ 2728 h 272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096" h="2728">
                <a:moveTo>
                  <a:pt x="24" y="2721"/>
                </a:moveTo>
                <a:lnTo>
                  <a:pt x="0" y="49"/>
                </a:lnTo>
                <a:lnTo>
                  <a:pt x="393" y="153"/>
                </a:lnTo>
                <a:lnTo>
                  <a:pt x="720" y="186"/>
                </a:lnTo>
                <a:lnTo>
                  <a:pt x="1113" y="134"/>
                </a:lnTo>
                <a:lnTo>
                  <a:pt x="1368" y="72"/>
                </a:lnTo>
                <a:lnTo>
                  <a:pt x="1608" y="56"/>
                </a:lnTo>
                <a:lnTo>
                  <a:pt x="1898" y="95"/>
                </a:lnTo>
                <a:lnTo>
                  <a:pt x="2135" y="186"/>
                </a:lnTo>
                <a:lnTo>
                  <a:pt x="2531" y="225"/>
                </a:lnTo>
                <a:lnTo>
                  <a:pt x="2876" y="180"/>
                </a:lnTo>
                <a:lnTo>
                  <a:pt x="3153" y="69"/>
                </a:lnTo>
                <a:lnTo>
                  <a:pt x="3396" y="17"/>
                </a:lnTo>
                <a:lnTo>
                  <a:pt x="3664" y="0"/>
                </a:lnTo>
                <a:lnTo>
                  <a:pt x="3941" y="36"/>
                </a:lnTo>
                <a:lnTo>
                  <a:pt x="4286" y="153"/>
                </a:lnTo>
                <a:lnTo>
                  <a:pt x="4454" y="193"/>
                </a:lnTo>
                <a:lnTo>
                  <a:pt x="4638" y="219"/>
                </a:lnTo>
                <a:lnTo>
                  <a:pt x="4967" y="212"/>
                </a:lnTo>
                <a:lnTo>
                  <a:pt x="5191" y="147"/>
                </a:lnTo>
                <a:lnTo>
                  <a:pt x="5448" y="96"/>
                </a:lnTo>
                <a:lnTo>
                  <a:pt x="5704" y="72"/>
                </a:lnTo>
                <a:lnTo>
                  <a:pt x="5984" y="80"/>
                </a:lnTo>
                <a:lnTo>
                  <a:pt x="6056" y="104"/>
                </a:lnTo>
                <a:lnTo>
                  <a:pt x="6096" y="2728"/>
                </a:lnTo>
                <a:lnTo>
                  <a:pt x="24" y="2721"/>
                </a:lnTo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-304800" y="5105400"/>
            <a:ext cx="9982200" cy="198120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AutoShape 9"/>
          <p:cNvSpPr>
            <a:spLocks noChangeAspect="1" noChangeArrowheads="1"/>
          </p:cNvSpPr>
          <p:nvPr/>
        </p:nvSpPr>
        <p:spPr bwMode="auto">
          <a:xfrm rot="1371878">
            <a:off x="-584200" y="3486150"/>
            <a:ext cx="155575" cy="179388"/>
          </a:xfrm>
          <a:prstGeom prst="octagon">
            <a:avLst>
              <a:gd name="adj" fmla="val 29287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Text Box 12"/>
          <p:cNvSpPr txBox="1">
            <a:spLocks noChangeArrowheads="1"/>
          </p:cNvSpPr>
          <p:nvPr/>
        </p:nvSpPr>
        <p:spPr bwMode="auto">
          <a:xfrm>
            <a:off x="4495800" y="3786188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Saltation</a:t>
            </a:r>
          </a:p>
        </p:txBody>
      </p:sp>
      <p:sp>
        <p:nvSpPr>
          <p:cNvPr id="41994" name="AutoShape 15"/>
          <p:cNvSpPr>
            <a:spLocks noChangeArrowheads="1"/>
          </p:cNvSpPr>
          <p:nvPr/>
        </p:nvSpPr>
        <p:spPr bwMode="auto">
          <a:xfrm>
            <a:off x="3505200" y="2514600"/>
            <a:ext cx="2133600" cy="533400"/>
          </a:xfrm>
          <a:custGeom>
            <a:avLst/>
            <a:gdLst>
              <a:gd name="T0" fmla="*/ 1600200 w 21600"/>
              <a:gd name="T1" fmla="*/ 0 h 21600"/>
              <a:gd name="T2" fmla="*/ 0 w 21600"/>
              <a:gd name="T3" fmla="*/ 266700 h 21600"/>
              <a:gd name="T4" fmla="*/ 1600200 w 21600"/>
              <a:gd name="T5" fmla="*/ 533400 h 21600"/>
              <a:gd name="T6" fmla="*/ 2133600 w 21600"/>
              <a:gd name="T7" fmla="*/ 266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Stream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0.06759 C 0.04844 0.06666 0.23021 0.03148 0.30399 0.05648 C 0.37778 0.08148 0.38333 0.21851 0.43437 0.21759 C 0.43437 0.13032 0.53246 0.05046 0.61007 0.05046 C 0.69375 0.05046 0.77326 0.1375 0.77326 0.22314 C 0.77326 0.18009 0.81632 0.10463 0.85816 0.10463 C 0.89982 0.10463 0.93976 0.17893 0.93976 0.22314 C 0.93976 0.20092 0.96111 0.14166 0.98177 0.14166 C 1.0026 0.14166 1.02274 0.20208 1.02274 0.22314 C 1.02274 0.21203 1.03576 0.16759 1.04566 0.16759 C 1.05104 0.16759 1.06441 0.21203 1.06441 0.22314 C 1.06441 0.21759 1.09166 0.16389 1.09705 0.16389 C 1.09705 0.16527 1.08628 0.21759 1.08628 0.22314 C 1.08628 0.22014 1.08628 0.21759 1.09166 0.21759 C 1.09166 0.21898 1.09722 0.22037 1.09722 0.22314 C 1.09722 0.22152 1.09722 0.22014 1.09722 0.21898 C 1.10243 0.21898 1.10243 0.22037 1.10243 0.22176 C 1.10764 0.22176 1.10764 0.22037 1.10764 0.21898 C 1.11337 0.21898 1.11337 0.22037 1.11337 0.22176 " pathEditMode="relative" rAng="0" ptsTypes="fafffffffffffffffff">
                                      <p:cBhvr>
                                        <p:cTn id="6" dur="3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584575" y="357188"/>
            <a:ext cx="197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Transportation</a:t>
            </a:r>
          </a:p>
        </p:txBody>
      </p:sp>
      <p:sp>
        <p:nvSpPr>
          <p:cNvPr id="43012" name="Text Box 10"/>
          <p:cNvSpPr txBox="1">
            <a:spLocks noChangeArrowheads="1"/>
          </p:cNvSpPr>
          <p:nvPr/>
        </p:nvSpPr>
        <p:spPr bwMode="auto">
          <a:xfrm>
            <a:off x="3997325" y="661988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Saltation</a:t>
            </a:r>
          </a:p>
        </p:txBody>
      </p:sp>
      <p:sp>
        <p:nvSpPr>
          <p:cNvPr id="43013" name="Text Box 16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43014" name="Picture 22" descr="Quartz Sa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66925"/>
            <a:ext cx="40957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5" name="Group 30"/>
          <p:cNvGrpSpPr>
            <a:grpSpLocks/>
          </p:cNvGrpSpPr>
          <p:nvPr/>
        </p:nvGrpSpPr>
        <p:grpSpPr bwMode="auto">
          <a:xfrm>
            <a:off x="4876800" y="2081213"/>
            <a:ext cx="3962400" cy="2693987"/>
            <a:chOff x="2976" y="1248"/>
            <a:chExt cx="2496" cy="1697"/>
          </a:xfrm>
        </p:grpSpPr>
        <p:pic>
          <p:nvPicPr>
            <p:cNvPr id="43016" name="Picture 18" descr="saltation_closeu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6" y="1248"/>
              <a:ext cx="2496" cy="1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7" name="AutoShape 23"/>
            <p:cNvSpPr>
              <a:spLocks noChangeArrowheads="1"/>
            </p:cNvSpPr>
            <p:nvPr/>
          </p:nvSpPr>
          <p:spPr bwMode="auto">
            <a:xfrm>
              <a:off x="3552" y="2544"/>
              <a:ext cx="1344" cy="336"/>
            </a:xfrm>
            <a:custGeom>
              <a:avLst/>
              <a:gdLst>
                <a:gd name="T0" fmla="*/ 1008 w 21600"/>
                <a:gd name="T1" fmla="*/ 0 h 21600"/>
                <a:gd name="T2" fmla="*/ 0 w 21600"/>
                <a:gd name="T3" fmla="*/ 168 h 21600"/>
                <a:gd name="T4" fmla="*/ 1008 w 21600"/>
                <a:gd name="T5" fmla="*/ 336 h 21600"/>
                <a:gd name="T6" fmla="*/ 1344 w 21600"/>
                <a:gd name="T7" fmla="*/ 16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Stream flow</a:t>
              </a:r>
            </a:p>
          </p:txBody>
        </p:sp>
        <p:sp>
          <p:nvSpPr>
            <p:cNvPr id="43018" name="Freeform 25"/>
            <p:cNvSpPr>
              <a:spLocks/>
            </p:cNvSpPr>
            <p:nvPr/>
          </p:nvSpPr>
          <p:spPr bwMode="auto">
            <a:xfrm>
              <a:off x="3648" y="2040"/>
              <a:ext cx="768" cy="168"/>
            </a:xfrm>
            <a:custGeom>
              <a:avLst/>
              <a:gdLst>
                <a:gd name="T0" fmla="*/ 0 w 768"/>
                <a:gd name="T1" fmla="*/ 24 h 168"/>
                <a:gd name="T2" fmla="*/ 384 w 768"/>
                <a:gd name="T3" fmla="*/ 24 h 168"/>
                <a:gd name="T4" fmla="*/ 768 w 768"/>
                <a:gd name="T5" fmla="*/ 168 h 168"/>
                <a:gd name="T6" fmla="*/ 0 60000 65536"/>
                <a:gd name="T7" fmla="*/ 0 60000 65536"/>
                <a:gd name="T8" fmla="*/ 0 60000 65536"/>
                <a:gd name="T9" fmla="*/ 0 w 768"/>
                <a:gd name="T10" fmla="*/ 0 h 168"/>
                <a:gd name="T11" fmla="*/ 768 w 768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8" h="168">
                  <a:moveTo>
                    <a:pt x="0" y="24"/>
                  </a:moveTo>
                  <a:cubicBezTo>
                    <a:pt x="128" y="12"/>
                    <a:pt x="256" y="0"/>
                    <a:pt x="384" y="24"/>
                  </a:cubicBezTo>
                  <a:cubicBezTo>
                    <a:pt x="512" y="48"/>
                    <a:pt x="640" y="108"/>
                    <a:pt x="768" y="168"/>
                  </a:cubicBez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9" name="Line 26"/>
            <p:cNvSpPr>
              <a:spLocks noChangeShapeType="1"/>
            </p:cNvSpPr>
            <p:nvPr/>
          </p:nvSpPr>
          <p:spPr bwMode="auto">
            <a:xfrm flipV="1">
              <a:off x="4656" y="1824"/>
              <a:ext cx="192" cy="24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0" name="Line 27"/>
            <p:cNvSpPr>
              <a:spLocks noChangeShapeType="1"/>
            </p:cNvSpPr>
            <p:nvPr/>
          </p:nvSpPr>
          <p:spPr bwMode="auto">
            <a:xfrm flipV="1">
              <a:off x="4608" y="2160"/>
              <a:ext cx="192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Line 28"/>
            <p:cNvSpPr>
              <a:spLocks noChangeShapeType="1"/>
            </p:cNvSpPr>
            <p:nvPr/>
          </p:nvSpPr>
          <p:spPr bwMode="auto">
            <a:xfrm flipV="1">
              <a:off x="4608" y="2112"/>
              <a:ext cx="336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Line 29"/>
            <p:cNvSpPr>
              <a:spLocks noChangeShapeType="1"/>
            </p:cNvSpPr>
            <p:nvPr/>
          </p:nvSpPr>
          <p:spPr bwMode="auto">
            <a:xfrm>
              <a:off x="4608" y="2256"/>
              <a:ext cx="768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584575" y="357188"/>
            <a:ext cx="197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Transportation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857625" y="66198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Suspention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-228600" y="2082800"/>
            <a:ext cx="9677400" cy="4330700"/>
          </a:xfrm>
          <a:custGeom>
            <a:avLst/>
            <a:gdLst>
              <a:gd name="T0" fmla="*/ 24 w 6096"/>
              <a:gd name="T1" fmla="*/ 2721 h 2728"/>
              <a:gd name="T2" fmla="*/ 0 w 6096"/>
              <a:gd name="T3" fmla="*/ 49 h 2728"/>
              <a:gd name="T4" fmla="*/ 393 w 6096"/>
              <a:gd name="T5" fmla="*/ 153 h 2728"/>
              <a:gd name="T6" fmla="*/ 720 w 6096"/>
              <a:gd name="T7" fmla="*/ 186 h 2728"/>
              <a:gd name="T8" fmla="*/ 1113 w 6096"/>
              <a:gd name="T9" fmla="*/ 134 h 2728"/>
              <a:gd name="T10" fmla="*/ 1368 w 6096"/>
              <a:gd name="T11" fmla="*/ 72 h 2728"/>
              <a:gd name="T12" fmla="*/ 1608 w 6096"/>
              <a:gd name="T13" fmla="*/ 56 h 2728"/>
              <a:gd name="T14" fmla="*/ 1898 w 6096"/>
              <a:gd name="T15" fmla="*/ 95 h 2728"/>
              <a:gd name="T16" fmla="*/ 2135 w 6096"/>
              <a:gd name="T17" fmla="*/ 186 h 2728"/>
              <a:gd name="T18" fmla="*/ 2531 w 6096"/>
              <a:gd name="T19" fmla="*/ 225 h 2728"/>
              <a:gd name="T20" fmla="*/ 2876 w 6096"/>
              <a:gd name="T21" fmla="*/ 180 h 2728"/>
              <a:gd name="T22" fmla="*/ 3153 w 6096"/>
              <a:gd name="T23" fmla="*/ 69 h 2728"/>
              <a:gd name="T24" fmla="*/ 3396 w 6096"/>
              <a:gd name="T25" fmla="*/ 17 h 2728"/>
              <a:gd name="T26" fmla="*/ 3664 w 6096"/>
              <a:gd name="T27" fmla="*/ 0 h 2728"/>
              <a:gd name="T28" fmla="*/ 3941 w 6096"/>
              <a:gd name="T29" fmla="*/ 36 h 2728"/>
              <a:gd name="T30" fmla="*/ 4286 w 6096"/>
              <a:gd name="T31" fmla="*/ 153 h 2728"/>
              <a:gd name="T32" fmla="*/ 4454 w 6096"/>
              <a:gd name="T33" fmla="*/ 193 h 2728"/>
              <a:gd name="T34" fmla="*/ 4638 w 6096"/>
              <a:gd name="T35" fmla="*/ 219 h 2728"/>
              <a:gd name="T36" fmla="*/ 4967 w 6096"/>
              <a:gd name="T37" fmla="*/ 212 h 2728"/>
              <a:gd name="T38" fmla="*/ 5191 w 6096"/>
              <a:gd name="T39" fmla="*/ 147 h 2728"/>
              <a:gd name="T40" fmla="*/ 5448 w 6096"/>
              <a:gd name="T41" fmla="*/ 96 h 2728"/>
              <a:gd name="T42" fmla="*/ 5704 w 6096"/>
              <a:gd name="T43" fmla="*/ 72 h 2728"/>
              <a:gd name="T44" fmla="*/ 5984 w 6096"/>
              <a:gd name="T45" fmla="*/ 80 h 2728"/>
              <a:gd name="T46" fmla="*/ 6056 w 6096"/>
              <a:gd name="T47" fmla="*/ 104 h 2728"/>
              <a:gd name="T48" fmla="*/ 6096 w 6096"/>
              <a:gd name="T49" fmla="*/ 2728 h 2728"/>
              <a:gd name="T50" fmla="*/ 24 w 6096"/>
              <a:gd name="T51" fmla="*/ 2721 h 272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096"/>
              <a:gd name="T79" fmla="*/ 0 h 2728"/>
              <a:gd name="T80" fmla="*/ 6096 w 6096"/>
              <a:gd name="T81" fmla="*/ 2728 h 272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096" h="2728">
                <a:moveTo>
                  <a:pt x="24" y="2721"/>
                </a:moveTo>
                <a:lnTo>
                  <a:pt x="0" y="49"/>
                </a:lnTo>
                <a:lnTo>
                  <a:pt x="393" y="153"/>
                </a:lnTo>
                <a:lnTo>
                  <a:pt x="720" y="186"/>
                </a:lnTo>
                <a:lnTo>
                  <a:pt x="1113" y="134"/>
                </a:lnTo>
                <a:lnTo>
                  <a:pt x="1368" y="72"/>
                </a:lnTo>
                <a:lnTo>
                  <a:pt x="1608" y="56"/>
                </a:lnTo>
                <a:lnTo>
                  <a:pt x="1898" y="95"/>
                </a:lnTo>
                <a:lnTo>
                  <a:pt x="2135" y="186"/>
                </a:lnTo>
                <a:lnTo>
                  <a:pt x="2531" y="225"/>
                </a:lnTo>
                <a:lnTo>
                  <a:pt x="2876" y="180"/>
                </a:lnTo>
                <a:lnTo>
                  <a:pt x="3153" y="69"/>
                </a:lnTo>
                <a:lnTo>
                  <a:pt x="3396" y="17"/>
                </a:lnTo>
                <a:lnTo>
                  <a:pt x="3664" y="0"/>
                </a:lnTo>
                <a:lnTo>
                  <a:pt x="3941" y="36"/>
                </a:lnTo>
                <a:lnTo>
                  <a:pt x="4286" y="153"/>
                </a:lnTo>
                <a:lnTo>
                  <a:pt x="4454" y="193"/>
                </a:lnTo>
                <a:lnTo>
                  <a:pt x="4638" y="219"/>
                </a:lnTo>
                <a:lnTo>
                  <a:pt x="4967" y="212"/>
                </a:lnTo>
                <a:lnTo>
                  <a:pt x="5191" y="147"/>
                </a:lnTo>
                <a:lnTo>
                  <a:pt x="5448" y="96"/>
                </a:lnTo>
                <a:lnTo>
                  <a:pt x="5704" y="72"/>
                </a:lnTo>
                <a:lnTo>
                  <a:pt x="5984" y="80"/>
                </a:lnTo>
                <a:lnTo>
                  <a:pt x="6056" y="104"/>
                </a:lnTo>
                <a:lnTo>
                  <a:pt x="6096" y="2728"/>
                </a:lnTo>
                <a:lnTo>
                  <a:pt x="24" y="2721"/>
                </a:lnTo>
              </a:path>
            </a:pathLst>
          </a:cu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-304800" y="5105400"/>
            <a:ext cx="9982200" cy="198120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 rot="1371878">
            <a:off x="-685800" y="4648200"/>
            <a:ext cx="457200" cy="457200"/>
          </a:xfrm>
          <a:prstGeom prst="octagon">
            <a:avLst>
              <a:gd name="adj" fmla="val 29287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Text Box 11"/>
          <p:cNvSpPr txBox="1">
            <a:spLocks noChangeArrowheads="1"/>
          </p:cNvSpPr>
          <p:nvPr/>
        </p:nvSpPr>
        <p:spPr bwMode="auto">
          <a:xfrm>
            <a:off x="4029075" y="4700588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Traction</a:t>
            </a:r>
          </a:p>
        </p:txBody>
      </p:sp>
      <p:sp>
        <p:nvSpPr>
          <p:cNvPr id="44042" name="AutoShape 15"/>
          <p:cNvSpPr>
            <a:spLocks noChangeArrowheads="1"/>
          </p:cNvSpPr>
          <p:nvPr/>
        </p:nvSpPr>
        <p:spPr bwMode="auto">
          <a:xfrm>
            <a:off x="3505200" y="2514600"/>
            <a:ext cx="2133600" cy="533400"/>
          </a:xfrm>
          <a:custGeom>
            <a:avLst/>
            <a:gdLst>
              <a:gd name="T0" fmla="*/ 1600200 w 21600"/>
              <a:gd name="T1" fmla="*/ 0 h 21600"/>
              <a:gd name="T2" fmla="*/ 0 w 21600"/>
              <a:gd name="T3" fmla="*/ 266700 h 21600"/>
              <a:gd name="T4" fmla="*/ 1600200 w 21600"/>
              <a:gd name="T5" fmla="*/ 533400 h 21600"/>
              <a:gd name="T6" fmla="*/ 2133600 w 21600"/>
              <a:gd name="T7" fmla="*/ 266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Stream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1.11111E-6 L 1.1 -1.1111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584575" y="357188"/>
            <a:ext cx="197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Transportation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029075" y="661988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Traction</a:t>
            </a:r>
          </a:p>
        </p:txBody>
      </p:sp>
      <p:pic>
        <p:nvPicPr>
          <p:cNvPr id="45061" name="Picture 5" descr="rapid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143000"/>
            <a:ext cx="28225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steam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438943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 descr="oldrag10"/>
          <p:cNvPicPr>
            <a:picLocks noChangeAspect="1" noChangeArrowheads="1"/>
          </p:cNvPicPr>
          <p:nvPr/>
        </p:nvPicPr>
        <p:blipFill>
          <a:blip r:embed="rId4" cstate="print"/>
          <a:srcRect r="5376" b="5200"/>
          <a:stretch>
            <a:fillRect/>
          </a:stretch>
        </p:blipFill>
        <p:spPr bwMode="auto">
          <a:xfrm>
            <a:off x="1128713" y="4267200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351588" y="6248400"/>
            <a:ext cx="154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Rapidan River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339850" y="3778250"/>
            <a:ext cx="292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Blue Ridge Mountain stream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1717675" y="6232525"/>
            <a:ext cx="2173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stream near Old Rag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3824288" y="354013"/>
            <a:ext cx="1497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Deposition</a:t>
            </a: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3902075" y="646113"/>
            <a:ext cx="133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Floodplain</a:t>
            </a:r>
          </a:p>
        </p:txBody>
      </p:sp>
      <p:pic>
        <p:nvPicPr>
          <p:cNvPr id="46085" name="Picture 8" descr="floodpl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52578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0" descr="30fl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352800"/>
            <a:ext cx="23574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2" descr="flo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057400"/>
            <a:ext cx="19589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 Box 13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89"/>
          <p:cNvGrpSpPr>
            <a:grpSpLocks/>
          </p:cNvGrpSpPr>
          <p:nvPr/>
        </p:nvGrpSpPr>
        <p:grpSpPr bwMode="auto">
          <a:xfrm>
            <a:off x="0" y="762000"/>
            <a:ext cx="9144000" cy="6096000"/>
            <a:chOff x="0" y="480"/>
            <a:chExt cx="5760" cy="3840"/>
          </a:xfrm>
        </p:grpSpPr>
        <p:pic>
          <p:nvPicPr>
            <p:cNvPr id="47110" name="Picture 2" descr="Mean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576"/>
              <a:ext cx="5376" cy="3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1" name="Rectangle 87"/>
            <p:cNvSpPr>
              <a:spLocks noChangeArrowheads="1"/>
            </p:cNvSpPr>
            <p:nvPr/>
          </p:nvSpPr>
          <p:spPr bwMode="auto">
            <a:xfrm>
              <a:off x="0" y="480"/>
              <a:ext cx="5760" cy="38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2" name="Freeform 3"/>
            <p:cNvSpPr>
              <a:spLocks/>
            </p:cNvSpPr>
            <p:nvPr/>
          </p:nvSpPr>
          <p:spPr bwMode="auto">
            <a:xfrm>
              <a:off x="687" y="768"/>
              <a:ext cx="3714" cy="2502"/>
            </a:xfrm>
            <a:custGeom>
              <a:avLst/>
              <a:gdLst>
                <a:gd name="T0" fmla="*/ 561 w 3714"/>
                <a:gd name="T1" fmla="*/ 0 h 2502"/>
                <a:gd name="T2" fmla="*/ 570 w 3714"/>
                <a:gd name="T3" fmla="*/ 186 h 2502"/>
                <a:gd name="T4" fmla="*/ 603 w 3714"/>
                <a:gd name="T5" fmla="*/ 348 h 2502"/>
                <a:gd name="T6" fmla="*/ 672 w 3714"/>
                <a:gd name="T7" fmla="*/ 516 h 2502"/>
                <a:gd name="T8" fmla="*/ 735 w 3714"/>
                <a:gd name="T9" fmla="*/ 609 h 2502"/>
                <a:gd name="T10" fmla="*/ 801 w 3714"/>
                <a:gd name="T11" fmla="*/ 672 h 2502"/>
                <a:gd name="T12" fmla="*/ 906 w 3714"/>
                <a:gd name="T13" fmla="*/ 768 h 2502"/>
                <a:gd name="T14" fmla="*/ 1059 w 3714"/>
                <a:gd name="T15" fmla="*/ 846 h 2502"/>
                <a:gd name="T16" fmla="*/ 1263 w 3714"/>
                <a:gd name="T17" fmla="*/ 921 h 2502"/>
                <a:gd name="T18" fmla="*/ 1416 w 3714"/>
                <a:gd name="T19" fmla="*/ 948 h 2502"/>
                <a:gd name="T20" fmla="*/ 1611 w 3714"/>
                <a:gd name="T21" fmla="*/ 948 h 2502"/>
                <a:gd name="T22" fmla="*/ 1860 w 3714"/>
                <a:gd name="T23" fmla="*/ 927 h 2502"/>
                <a:gd name="T24" fmla="*/ 2145 w 3714"/>
                <a:gd name="T25" fmla="*/ 864 h 2502"/>
                <a:gd name="T26" fmla="*/ 2565 w 3714"/>
                <a:gd name="T27" fmla="*/ 753 h 2502"/>
                <a:gd name="T28" fmla="*/ 2823 w 3714"/>
                <a:gd name="T29" fmla="*/ 705 h 2502"/>
                <a:gd name="T30" fmla="*/ 3045 w 3714"/>
                <a:gd name="T31" fmla="*/ 696 h 2502"/>
                <a:gd name="T32" fmla="*/ 3177 w 3714"/>
                <a:gd name="T33" fmla="*/ 699 h 2502"/>
                <a:gd name="T34" fmla="*/ 3297 w 3714"/>
                <a:gd name="T35" fmla="*/ 720 h 2502"/>
                <a:gd name="T36" fmla="*/ 3429 w 3714"/>
                <a:gd name="T37" fmla="*/ 783 h 2502"/>
                <a:gd name="T38" fmla="*/ 3522 w 3714"/>
                <a:gd name="T39" fmla="*/ 852 h 2502"/>
                <a:gd name="T40" fmla="*/ 3600 w 3714"/>
                <a:gd name="T41" fmla="*/ 945 h 2502"/>
                <a:gd name="T42" fmla="*/ 3660 w 3714"/>
                <a:gd name="T43" fmla="*/ 1041 h 2502"/>
                <a:gd name="T44" fmla="*/ 3702 w 3714"/>
                <a:gd name="T45" fmla="*/ 1146 h 2502"/>
                <a:gd name="T46" fmla="*/ 3714 w 3714"/>
                <a:gd name="T47" fmla="*/ 1317 h 2502"/>
                <a:gd name="T48" fmla="*/ 3693 w 3714"/>
                <a:gd name="T49" fmla="*/ 1443 h 2502"/>
                <a:gd name="T50" fmla="*/ 3636 w 3714"/>
                <a:gd name="T51" fmla="*/ 1569 h 2502"/>
                <a:gd name="T52" fmla="*/ 3537 w 3714"/>
                <a:gd name="T53" fmla="*/ 1728 h 2502"/>
                <a:gd name="T54" fmla="*/ 3453 w 3714"/>
                <a:gd name="T55" fmla="*/ 1800 h 2502"/>
                <a:gd name="T56" fmla="*/ 3345 w 3714"/>
                <a:gd name="T57" fmla="*/ 1872 h 2502"/>
                <a:gd name="T58" fmla="*/ 3174 w 3714"/>
                <a:gd name="T59" fmla="*/ 1959 h 2502"/>
                <a:gd name="T60" fmla="*/ 3075 w 3714"/>
                <a:gd name="T61" fmla="*/ 1986 h 2502"/>
                <a:gd name="T62" fmla="*/ 2952 w 3714"/>
                <a:gd name="T63" fmla="*/ 1998 h 2502"/>
                <a:gd name="T64" fmla="*/ 2757 w 3714"/>
                <a:gd name="T65" fmla="*/ 1983 h 2502"/>
                <a:gd name="T66" fmla="*/ 2643 w 3714"/>
                <a:gd name="T67" fmla="*/ 1953 h 2502"/>
                <a:gd name="T68" fmla="*/ 2448 w 3714"/>
                <a:gd name="T69" fmla="*/ 1872 h 2502"/>
                <a:gd name="T70" fmla="*/ 2166 w 3714"/>
                <a:gd name="T71" fmla="*/ 1713 h 2502"/>
                <a:gd name="T72" fmla="*/ 1944 w 3714"/>
                <a:gd name="T73" fmla="*/ 1596 h 2502"/>
                <a:gd name="T74" fmla="*/ 1713 w 3714"/>
                <a:gd name="T75" fmla="*/ 1488 h 2502"/>
                <a:gd name="T76" fmla="*/ 1554 w 3714"/>
                <a:gd name="T77" fmla="*/ 1431 h 2502"/>
                <a:gd name="T78" fmla="*/ 1407 w 3714"/>
                <a:gd name="T79" fmla="*/ 1395 h 2502"/>
                <a:gd name="T80" fmla="*/ 1236 w 3714"/>
                <a:gd name="T81" fmla="*/ 1371 h 2502"/>
                <a:gd name="T82" fmla="*/ 1092 w 3714"/>
                <a:gd name="T83" fmla="*/ 1371 h 2502"/>
                <a:gd name="T84" fmla="*/ 930 w 3714"/>
                <a:gd name="T85" fmla="*/ 1383 h 2502"/>
                <a:gd name="T86" fmla="*/ 762 w 3714"/>
                <a:gd name="T87" fmla="*/ 1422 h 2502"/>
                <a:gd name="T88" fmla="*/ 600 w 3714"/>
                <a:gd name="T89" fmla="*/ 1494 h 2502"/>
                <a:gd name="T90" fmla="*/ 456 w 3714"/>
                <a:gd name="T91" fmla="*/ 1584 h 2502"/>
                <a:gd name="T92" fmla="*/ 342 w 3714"/>
                <a:gd name="T93" fmla="*/ 1680 h 2502"/>
                <a:gd name="T94" fmla="*/ 237 w 3714"/>
                <a:gd name="T95" fmla="*/ 1782 h 2502"/>
                <a:gd name="T96" fmla="*/ 162 w 3714"/>
                <a:gd name="T97" fmla="*/ 1899 h 2502"/>
                <a:gd name="T98" fmla="*/ 102 w 3714"/>
                <a:gd name="T99" fmla="*/ 2022 h 2502"/>
                <a:gd name="T100" fmla="*/ 63 w 3714"/>
                <a:gd name="T101" fmla="*/ 2127 h 2502"/>
                <a:gd name="T102" fmla="*/ 30 w 3714"/>
                <a:gd name="T103" fmla="*/ 2256 h 2502"/>
                <a:gd name="T104" fmla="*/ 9 w 3714"/>
                <a:gd name="T105" fmla="*/ 2358 h 2502"/>
                <a:gd name="T106" fmla="*/ 0 w 3714"/>
                <a:gd name="T107" fmla="*/ 2502 h 25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714"/>
                <a:gd name="T163" fmla="*/ 0 h 2502"/>
                <a:gd name="T164" fmla="*/ 3714 w 3714"/>
                <a:gd name="T165" fmla="*/ 2502 h 250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714" h="2502">
                  <a:moveTo>
                    <a:pt x="561" y="0"/>
                  </a:moveTo>
                  <a:lnTo>
                    <a:pt x="570" y="186"/>
                  </a:lnTo>
                  <a:lnTo>
                    <a:pt x="603" y="348"/>
                  </a:lnTo>
                  <a:lnTo>
                    <a:pt x="672" y="516"/>
                  </a:lnTo>
                  <a:lnTo>
                    <a:pt x="735" y="609"/>
                  </a:lnTo>
                  <a:lnTo>
                    <a:pt x="801" y="672"/>
                  </a:lnTo>
                  <a:lnTo>
                    <a:pt x="906" y="768"/>
                  </a:lnTo>
                  <a:lnTo>
                    <a:pt x="1059" y="846"/>
                  </a:lnTo>
                  <a:lnTo>
                    <a:pt x="1263" y="921"/>
                  </a:lnTo>
                  <a:lnTo>
                    <a:pt x="1416" y="948"/>
                  </a:lnTo>
                  <a:lnTo>
                    <a:pt x="1611" y="948"/>
                  </a:lnTo>
                  <a:lnTo>
                    <a:pt x="1860" y="927"/>
                  </a:lnTo>
                  <a:lnTo>
                    <a:pt x="2145" y="864"/>
                  </a:lnTo>
                  <a:lnTo>
                    <a:pt x="2565" y="753"/>
                  </a:lnTo>
                  <a:lnTo>
                    <a:pt x="2823" y="705"/>
                  </a:lnTo>
                  <a:lnTo>
                    <a:pt x="3045" y="696"/>
                  </a:lnTo>
                  <a:lnTo>
                    <a:pt x="3177" y="699"/>
                  </a:lnTo>
                  <a:lnTo>
                    <a:pt x="3297" y="720"/>
                  </a:lnTo>
                  <a:lnTo>
                    <a:pt x="3429" y="783"/>
                  </a:lnTo>
                  <a:lnTo>
                    <a:pt x="3522" y="852"/>
                  </a:lnTo>
                  <a:lnTo>
                    <a:pt x="3600" y="945"/>
                  </a:lnTo>
                  <a:lnTo>
                    <a:pt x="3660" y="1041"/>
                  </a:lnTo>
                  <a:lnTo>
                    <a:pt x="3702" y="1146"/>
                  </a:lnTo>
                  <a:lnTo>
                    <a:pt x="3714" y="1317"/>
                  </a:lnTo>
                  <a:lnTo>
                    <a:pt x="3693" y="1443"/>
                  </a:lnTo>
                  <a:lnTo>
                    <a:pt x="3636" y="1569"/>
                  </a:lnTo>
                  <a:lnTo>
                    <a:pt x="3537" y="1728"/>
                  </a:lnTo>
                  <a:lnTo>
                    <a:pt x="3453" y="1800"/>
                  </a:lnTo>
                  <a:lnTo>
                    <a:pt x="3345" y="1872"/>
                  </a:lnTo>
                  <a:lnTo>
                    <a:pt x="3174" y="1959"/>
                  </a:lnTo>
                  <a:lnTo>
                    <a:pt x="3075" y="1986"/>
                  </a:lnTo>
                  <a:lnTo>
                    <a:pt x="2952" y="1998"/>
                  </a:lnTo>
                  <a:lnTo>
                    <a:pt x="2757" y="1983"/>
                  </a:lnTo>
                  <a:lnTo>
                    <a:pt x="2643" y="1953"/>
                  </a:lnTo>
                  <a:lnTo>
                    <a:pt x="2448" y="1872"/>
                  </a:lnTo>
                  <a:lnTo>
                    <a:pt x="2166" y="1713"/>
                  </a:lnTo>
                  <a:lnTo>
                    <a:pt x="1944" y="1596"/>
                  </a:lnTo>
                  <a:lnTo>
                    <a:pt x="1713" y="1488"/>
                  </a:lnTo>
                  <a:lnTo>
                    <a:pt x="1554" y="1431"/>
                  </a:lnTo>
                  <a:lnTo>
                    <a:pt x="1407" y="1395"/>
                  </a:lnTo>
                  <a:lnTo>
                    <a:pt x="1236" y="1371"/>
                  </a:lnTo>
                  <a:lnTo>
                    <a:pt x="1092" y="1371"/>
                  </a:lnTo>
                  <a:lnTo>
                    <a:pt x="930" y="1383"/>
                  </a:lnTo>
                  <a:lnTo>
                    <a:pt x="762" y="1422"/>
                  </a:lnTo>
                  <a:lnTo>
                    <a:pt x="600" y="1494"/>
                  </a:lnTo>
                  <a:lnTo>
                    <a:pt x="456" y="1584"/>
                  </a:lnTo>
                  <a:lnTo>
                    <a:pt x="342" y="1680"/>
                  </a:lnTo>
                  <a:lnTo>
                    <a:pt x="237" y="1782"/>
                  </a:lnTo>
                  <a:lnTo>
                    <a:pt x="162" y="1899"/>
                  </a:lnTo>
                  <a:lnTo>
                    <a:pt x="102" y="2022"/>
                  </a:lnTo>
                  <a:lnTo>
                    <a:pt x="63" y="2127"/>
                  </a:lnTo>
                  <a:lnTo>
                    <a:pt x="30" y="2256"/>
                  </a:lnTo>
                  <a:lnTo>
                    <a:pt x="9" y="2358"/>
                  </a:lnTo>
                  <a:lnTo>
                    <a:pt x="0" y="2502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3" name="Freeform 4"/>
            <p:cNvSpPr>
              <a:spLocks/>
            </p:cNvSpPr>
            <p:nvPr/>
          </p:nvSpPr>
          <p:spPr bwMode="auto">
            <a:xfrm>
              <a:off x="1122" y="801"/>
              <a:ext cx="3708" cy="2460"/>
            </a:xfrm>
            <a:custGeom>
              <a:avLst/>
              <a:gdLst>
                <a:gd name="T0" fmla="*/ 0 w 3708"/>
                <a:gd name="T1" fmla="*/ 2460 h 2460"/>
                <a:gd name="T2" fmla="*/ 3 w 3708"/>
                <a:gd name="T3" fmla="*/ 2355 h 2460"/>
                <a:gd name="T4" fmla="*/ 21 w 3708"/>
                <a:gd name="T5" fmla="*/ 2271 h 2460"/>
                <a:gd name="T6" fmla="*/ 51 w 3708"/>
                <a:gd name="T7" fmla="*/ 2184 h 2460"/>
                <a:gd name="T8" fmla="*/ 87 w 3708"/>
                <a:gd name="T9" fmla="*/ 2091 h 2460"/>
                <a:gd name="T10" fmla="*/ 126 w 3708"/>
                <a:gd name="T11" fmla="*/ 2031 h 2460"/>
                <a:gd name="T12" fmla="*/ 195 w 3708"/>
                <a:gd name="T13" fmla="*/ 1959 h 2460"/>
                <a:gd name="T14" fmla="*/ 267 w 3708"/>
                <a:gd name="T15" fmla="*/ 1902 h 2460"/>
                <a:gd name="T16" fmla="*/ 366 w 3708"/>
                <a:gd name="T17" fmla="*/ 1839 h 2460"/>
                <a:gd name="T18" fmla="*/ 462 w 3708"/>
                <a:gd name="T19" fmla="*/ 1791 h 2460"/>
                <a:gd name="T20" fmla="*/ 552 w 3708"/>
                <a:gd name="T21" fmla="*/ 1767 h 2460"/>
                <a:gd name="T22" fmla="*/ 651 w 3708"/>
                <a:gd name="T23" fmla="*/ 1755 h 2460"/>
                <a:gd name="T24" fmla="*/ 792 w 3708"/>
                <a:gd name="T25" fmla="*/ 1752 h 2460"/>
                <a:gd name="T26" fmla="*/ 936 w 3708"/>
                <a:gd name="T27" fmla="*/ 1767 h 2460"/>
                <a:gd name="T28" fmla="*/ 1068 w 3708"/>
                <a:gd name="T29" fmla="*/ 1803 h 2460"/>
                <a:gd name="T30" fmla="*/ 1173 w 3708"/>
                <a:gd name="T31" fmla="*/ 1851 h 2460"/>
                <a:gd name="T32" fmla="*/ 1326 w 3708"/>
                <a:gd name="T33" fmla="*/ 1935 h 2460"/>
                <a:gd name="T34" fmla="*/ 1476 w 3708"/>
                <a:gd name="T35" fmla="*/ 2016 h 2460"/>
                <a:gd name="T36" fmla="*/ 1719 w 3708"/>
                <a:gd name="T37" fmla="*/ 2160 h 2460"/>
                <a:gd name="T38" fmla="*/ 1905 w 3708"/>
                <a:gd name="T39" fmla="*/ 2244 h 2460"/>
                <a:gd name="T40" fmla="*/ 2058 w 3708"/>
                <a:gd name="T41" fmla="*/ 2307 h 2460"/>
                <a:gd name="T42" fmla="*/ 2235 w 3708"/>
                <a:gd name="T43" fmla="*/ 2358 h 2460"/>
                <a:gd name="T44" fmla="*/ 2433 w 3708"/>
                <a:gd name="T45" fmla="*/ 2379 h 2460"/>
                <a:gd name="T46" fmla="*/ 2595 w 3708"/>
                <a:gd name="T47" fmla="*/ 2379 h 2460"/>
                <a:gd name="T48" fmla="*/ 2751 w 3708"/>
                <a:gd name="T49" fmla="*/ 2355 h 2460"/>
                <a:gd name="T50" fmla="*/ 2949 w 3708"/>
                <a:gd name="T51" fmla="*/ 2295 h 2460"/>
                <a:gd name="T52" fmla="*/ 3081 w 3708"/>
                <a:gd name="T53" fmla="*/ 2226 h 2460"/>
                <a:gd name="T54" fmla="*/ 3207 w 3708"/>
                <a:gd name="T55" fmla="*/ 2151 h 2460"/>
                <a:gd name="T56" fmla="*/ 3342 w 3708"/>
                <a:gd name="T57" fmla="*/ 2031 h 2460"/>
                <a:gd name="T58" fmla="*/ 3504 w 3708"/>
                <a:gd name="T59" fmla="*/ 1860 h 2460"/>
                <a:gd name="T60" fmla="*/ 3597 w 3708"/>
                <a:gd name="T61" fmla="*/ 1722 h 2460"/>
                <a:gd name="T62" fmla="*/ 3657 w 3708"/>
                <a:gd name="T63" fmla="*/ 1602 h 2460"/>
                <a:gd name="T64" fmla="*/ 3699 w 3708"/>
                <a:gd name="T65" fmla="*/ 1455 h 2460"/>
                <a:gd name="T66" fmla="*/ 3708 w 3708"/>
                <a:gd name="T67" fmla="*/ 1311 h 2460"/>
                <a:gd name="T68" fmla="*/ 3702 w 3708"/>
                <a:gd name="T69" fmla="*/ 1173 h 2460"/>
                <a:gd name="T70" fmla="*/ 3678 w 3708"/>
                <a:gd name="T71" fmla="*/ 1023 h 2460"/>
                <a:gd name="T72" fmla="*/ 3606 w 3708"/>
                <a:gd name="T73" fmla="*/ 825 h 2460"/>
                <a:gd name="T74" fmla="*/ 3534 w 3708"/>
                <a:gd name="T75" fmla="*/ 687 h 2460"/>
                <a:gd name="T76" fmla="*/ 3459 w 3708"/>
                <a:gd name="T77" fmla="*/ 597 h 2460"/>
                <a:gd name="T78" fmla="*/ 3378 w 3708"/>
                <a:gd name="T79" fmla="*/ 510 h 2460"/>
                <a:gd name="T80" fmla="*/ 3273 w 3708"/>
                <a:gd name="T81" fmla="*/ 432 h 2460"/>
                <a:gd name="T82" fmla="*/ 3153 w 3708"/>
                <a:gd name="T83" fmla="*/ 360 h 2460"/>
                <a:gd name="T84" fmla="*/ 2955 w 3708"/>
                <a:gd name="T85" fmla="*/ 288 h 2460"/>
                <a:gd name="T86" fmla="*/ 2766 w 3708"/>
                <a:gd name="T87" fmla="*/ 255 h 2460"/>
                <a:gd name="T88" fmla="*/ 2634 w 3708"/>
                <a:gd name="T89" fmla="*/ 246 h 2460"/>
                <a:gd name="T90" fmla="*/ 2523 w 3708"/>
                <a:gd name="T91" fmla="*/ 249 h 2460"/>
                <a:gd name="T92" fmla="*/ 2412 w 3708"/>
                <a:gd name="T93" fmla="*/ 258 h 2460"/>
                <a:gd name="T94" fmla="*/ 2289 w 3708"/>
                <a:gd name="T95" fmla="*/ 282 h 2460"/>
                <a:gd name="T96" fmla="*/ 1998 w 3708"/>
                <a:gd name="T97" fmla="*/ 351 h 2460"/>
                <a:gd name="T98" fmla="*/ 1764 w 3708"/>
                <a:gd name="T99" fmla="*/ 435 h 2460"/>
                <a:gd name="T100" fmla="*/ 1566 w 3708"/>
                <a:gd name="T101" fmla="*/ 495 h 2460"/>
                <a:gd name="T102" fmla="*/ 1374 w 3708"/>
                <a:gd name="T103" fmla="*/ 534 h 2460"/>
                <a:gd name="T104" fmla="*/ 1227 w 3708"/>
                <a:gd name="T105" fmla="*/ 543 h 2460"/>
                <a:gd name="T106" fmla="*/ 1044 w 3708"/>
                <a:gd name="T107" fmla="*/ 528 h 2460"/>
                <a:gd name="T108" fmla="*/ 930 w 3708"/>
                <a:gd name="T109" fmla="*/ 501 h 2460"/>
                <a:gd name="T110" fmla="*/ 825 w 3708"/>
                <a:gd name="T111" fmla="*/ 465 h 2460"/>
                <a:gd name="T112" fmla="*/ 702 w 3708"/>
                <a:gd name="T113" fmla="*/ 399 h 2460"/>
                <a:gd name="T114" fmla="*/ 606 w 3708"/>
                <a:gd name="T115" fmla="*/ 303 h 2460"/>
                <a:gd name="T116" fmla="*/ 546 w 3708"/>
                <a:gd name="T117" fmla="*/ 225 h 2460"/>
                <a:gd name="T118" fmla="*/ 516 w 3708"/>
                <a:gd name="T119" fmla="*/ 126 h 2460"/>
                <a:gd name="T120" fmla="*/ 501 w 3708"/>
                <a:gd name="T121" fmla="*/ 0 h 24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708"/>
                <a:gd name="T184" fmla="*/ 0 h 2460"/>
                <a:gd name="T185" fmla="*/ 3708 w 3708"/>
                <a:gd name="T186" fmla="*/ 2460 h 24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708" h="2460">
                  <a:moveTo>
                    <a:pt x="0" y="2460"/>
                  </a:moveTo>
                  <a:lnTo>
                    <a:pt x="3" y="2355"/>
                  </a:lnTo>
                  <a:lnTo>
                    <a:pt x="21" y="2271"/>
                  </a:lnTo>
                  <a:lnTo>
                    <a:pt x="51" y="2184"/>
                  </a:lnTo>
                  <a:lnTo>
                    <a:pt x="87" y="2091"/>
                  </a:lnTo>
                  <a:lnTo>
                    <a:pt x="126" y="2031"/>
                  </a:lnTo>
                  <a:lnTo>
                    <a:pt x="195" y="1959"/>
                  </a:lnTo>
                  <a:lnTo>
                    <a:pt x="267" y="1902"/>
                  </a:lnTo>
                  <a:lnTo>
                    <a:pt x="366" y="1839"/>
                  </a:lnTo>
                  <a:lnTo>
                    <a:pt x="462" y="1791"/>
                  </a:lnTo>
                  <a:lnTo>
                    <a:pt x="552" y="1767"/>
                  </a:lnTo>
                  <a:lnTo>
                    <a:pt x="651" y="1755"/>
                  </a:lnTo>
                  <a:lnTo>
                    <a:pt x="792" y="1752"/>
                  </a:lnTo>
                  <a:lnTo>
                    <a:pt x="936" y="1767"/>
                  </a:lnTo>
                  <a:lnTo>
                    <a:pt x="1068" y="1803"/>
                  </a:lnTo>
                  <a:lnTo>
                    <a:pt x="1173" y="1851"/>
                  </a:lnTo>
                  <a:lnTo>
                    <a:pt x="1326" y="1935"/>
                  </a:lnTo>
                  <a:lnTo>
                    <a:pt x="1476" y="2016"/>
                  </a:lnTo>
                  <a:lnTo>
                    <a:pt x="1719" y="2160"/>
                  </a:lnTo>
                  <a:lnTo>
                    <a:pt x="1905" y="2244"/>
                  </a:lnTo>
                  <a:lnTo>
                    <a:pt x="2058" y="2307"/>
                  </a:lnTo>
                  <a:lnTo>
                    <a:pt x="2235" y="2358"/>
                  </a:lnTo>
                  <a:lnTo>
                    <a:pt x="2433" y="2379"/>
                  </a:lnTo>
                  <a:lnTo>
                    <a:pt x="2595" y="2379"/>
                  </a:lnTo>
                  <a:lnTo>
                    <a:pt x="2751" y="2355"/>
                  </a:lnTo>
                  <a:lnTo>
                    <a:pt x="2949" y="2295"/>
                  </a:lnTo>
                  <a:lnTo>
                    <a:pt x="3081" y="2226"/>
                  </a:lnTo>
                  <a:lnTo>
                    <a:pt x="3207" y="2151"/>
                  </a:lnTo>
                  <a:lnTo>
                    <a:pt x="3342" y="2031"/>
                  </a:lnTo>
                  <a:lnTo>
                    <a:pt x="3504" y="1860"/>
                  </a:lnTo>
                  <a:lnTo>
                    <a:pt x="3597" y="1722"/>
                  </a:lnTo>
                  <a:lnTo>
                    <a:pt x="3657" y="1602"/>
                  </a:lnTo>
                  <a:lnTo>
                    <a:pt x="3699" y="1455"/>
                  </a:lnTo>
                  <a:lnTo>
                    <a:pt x="3708" y="1311"/>
                  </a:lnTo>
                  <a:lnTo>
                    <a:pt x="3702" y="1173"/>
                  </a:lnTo>
                  <a:lnTo>
                    <a:pt x="3678" y="1023"/>
                  </a:lnTo>
                  <a:lnTo>
                    <a:pt x="3606" y="825"/>
                  </a:lnTo>
                  <a:lnTo>
                    <a:pt x="3534" y="687"/>
                  </a:lnTo>
                  <a:lnTo>
                    <a:pt x="3459" y="597"/>
                  </a:lnTo>
                  <a:lnTo>
                    <a:pt x="3378" y="510"/>
                  </a:lnTo>
                  <a:lnTo>
                    <a:pt x="3273" y="432"/>
                  </a:lnTo>
                  <a:lnTo>
                    <a:pt x="3153" y="360"/>
                  </a:lnTo>
                  <a:lnTo>
                    <a:pt x="2955" y="288"/>
                  </a:lnTo>
                  <a:lnTo>
                    <a:pt x="2766" y="255"/>
                  </a:lnTo>
                  <a:lnTo>
                    <a:pt x="2634" y="246"/>
                  </a:lnTo>
                  <a:lnTo>
                    <a:pt x="2523" y="249"/>
                  </a:lnTo>
                  <a:lnTo>
                    <a:pt x="2412" y="258"/>
                  </a:lnTo>
                  <a:lnTo>
                    <a:pt x="2289" y="282"/>
                  </a:lnTo>
                  <a:lnTo>
                    <a:pt x="1998" y="351"/>
                  </a:lnTo>
                  <a:lnTo>
                    <a:pt x="1764" y="435"/>
                  </a:lnTo>
                  <a:lnTo>
                    <a:pt x="1566" y="495"/>
                  </a:lnTo>
                  <a:lnTo>
                    <a:pt x="1374" y="534"/>
                  </a:lnTo>
                  <a:lnTo>
                    <a:pt x="1227" y="543"/>
                  </a:lnTo>
                  <a:lnTo>
                    <a:pt x="1044" y="528"/>
                  </a:lnTo>
                  <a:lnTo>
                    <a:pt x="930" y="501"/>
                  </a:lnTo>
                  <a:lnTo>
                    <a:pt x="825" y="465"/>
                  </a:lnTo>
                  <a:lnTo>
                    <a:pt x="702" y="399"/>
                  </a:lnTo>
                  <a:lnTo>
                    <a:pt x="606" y="303"/>
                  </a:lnTo>
                  <a:lnTo>
                    <a:pt x="546" y="225"/>
                  </a:lnTo>
                  <a:lnTo>
                    <a:pt x="516" y="126"/>
                  </a:lnTo>
                  <a:lnTo>
                    <a:pt x="501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4" name="AutoShape 5"/>
            <p:cNvSpPr>
              <a:spLocks noChangeArrowheads="1"/>
            </p:cNvSpPr>
            <p:nvPr/>
          </p:nvSpPr>
          <p:spPr bwMode="auto">
            <a:xfrm rot="5400000">
              <a:off x="2154" y="1488"/>
              <a:ext cx="1056" cy="192"/>
            </a:xfrm>
            <a:custGeom>
              <a:avLst/>
              <a:gdLst>
                <a:gd name="T0" fmla="*/ 792 w 21600"/>
                <a:gd name="T1" fmla="*/ 0 h 21600"/>
                <a:gd name="T2" fmla="*/ 0 w 21600"/>
                <a:gd name="T3" fmla="*/ 96 h 21600"/>
                <a:gd name="T4" fmla="*/ 792 w 21600"/>
                <a:gd name="T5" fmla="*/ 192 h 21600"/>
                <a:gd name="T6" fmla="*/ 1056 w 21600"/>
                <a:gd name="T7" fmla="*/ 9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5" name="Freeform 6"/>
            <p:cNvSpPr>
              <a:spLocks/>
            </p:cNvSpPr>
            <p:nvPr/>
          </p:nvSpPr>
          <p:spPr bwMode="auto">
            <a:xfrm>
              <a:off x="2832" y="1488"/>
              <a:ext cx="899" cy="1008"/>
            </a:xfrm>
            <a:custGeom>
              <a:avLst/>
              <a:gdLst>
                <a:gd name="T0" fmla="*/ 0 w 899"/>
                <a:gd name="T1" fmla="*/ 960 h 1008"/>
                <a:gd name="T2" fmla="*/ 288 w 899"/>
                <a:gd name="T3" fmla="*/ 992 h 1008"/>
                <a:gd name="T4" fmla="*/ 672 w 899"/>
                <a:gd name="T5" fmla="*/ 864 h 1008"/>
                <a:gd name="T6" fmla="*/ 864 w 899"/>
                <a:gd name="T7" fmla="*/ 576 h 1008"/>
                <a:gd name="T8" fmla="*/ 880 w 899"/>
                <a:gd name="T9" fmla="*/ 352 h 1008"/>
                <a:gd name="T10" fmla="*/ 864 w 899"/>
                <a:gd name="T11" fmla="*/ 144 h 1008"/>
                <a:gd name="T12" fmla="*/ 816 w 899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9"/>
                <a:gd name="T22" fmla="*/ 0 h 1008"/>
                <a:gd name="T23" fmla="*/ 899 w 899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9" h="1008">
                  <a:moveTo>
                    <a:pt x="0" y="960"/>
                  </a:moveTo>
                  <a:cubicBezTo>
                    <a:pt x="48" y="965"/>
                    <a:pt x="176" y="1008"/>
                    <a:pt x="288" y="992"/>
                  </a:cubicBezTo>
                  <a:cubicBezTo>
                    <a:pt x="400" y="976"/>
                    <a:pt x="576" y="933"/>
                    <a:pt x="672" y="864"/>
                  </a:cubicBezTo>
                  <a:cubicBezTo>
                    <a:pt x="768" y="795"/>
                    <a:pt x="829" y="661"/>
                    <a:pt x="864" y="576"/>
                  </a:cubicBezTo>
                  <a:cubicBezTo>
                    <a:pt x="899" y="491"/>
                    <a:pt x="880" y="424"/>
                    <a:pt x="880" y="352"/>
                  </a:cubicBezTo>
                  <a:cubicBezTo>
                    <a:pt x="880" y="280"/>
                    <a:pt x="875" y="203"/>
                    <a:pt x="864" y="144"/>
                  </a:cubicBezTo>
                  <a:cubicBezTo>
                    <a:pt x="853" y="85"/>
                    <a:pt x="836" y="48"/>
                    <a:pt x="816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6" name="Freeform 7"/>
            <p:cNvSpPr>
              <a:spLocks/>
            </p:cNvSpPr>
            <p:nvPr/>
          </p:nvSpPr>
          <p:spPr bwMode="auto">
            <a:xfrm>
              <a:off x="3072" y="1488"/>
              <a:ext cx="791" cy="1104"/>
            </a:xfrm>
            <a:custGeom>
              <a:avLst/>
              <a:gdLst>
                <a:gd name="T0" fmla="*/ 0 w 791"/>
                <a:gd name="T1" fmla="*/ 1104 h 1104"/>
                <a:gd name="T2" fmla="*/ 288 w 791"/>
                <a:gd name="T3" fmla="*/ 1056 h 1104"/>
                <a:gd name="T4" fmla="*/ 632 w 791"/>
                <a:gd name="T5" fmla="*/ 872 h 1104"/>
                <a:gd name="T6" fmla="*/ 768 w 791"/>
                <a:gd name="T7" fmla="*/ 528 h 1104"/>
                <a:gd name="T8" fmla="*/ 768 w 791"/>
                <a:gd name="T9" fmla="*/ 240 h 1104"/>
                <a:gd name="T10" fmla="*/ 720 w 791"/>
                <a:gd name="T11" fmla="*/ 0 h 1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1"/>
                <a:gd name="T19" fmla="*/ 0 h 1104"/>
                <a:gd name="T20" fmla="*/ 791 w 791"/>
                <a:gd name="T21" fmla="*/ 1104 h 1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1" h="1104">
                  <a:moveTo>
                    <a:pt x="0" y="1104"/>
                  </a:moveTo>
                  <a:cubicBezTo>
                    <a:pt x="88" y="1100"/>
                    <a:pt x="183" y="1095"/>
                    <a:pt x="288" y="1056"/>
                  </a:cubicBezTo>
                  <a:cubicBezTo>
                    <a:pt x="393" y="1017"/>
                    <a:pt x="552" y="960"/>
                    <a:pt x="632" y="872"/>
                  </a:cubicBezTo>
                  <a:cubicBezTo>
                    <a:pt x="712" y="784"/>
                    <a:pt x="745" y="633"/>
                    <a:pt x="768" y="528"/>
                  </a:cubicBezTo>
                  <a:cubicBezTo>
                    <a:pt x="791" y="423"/>
                    <a:pt x="776" y="328"/>
                    <a:pt x="768" y="240"/>
                  </a:cubicBezTo>
                  <a:cubicBezTo>
                    <a:pt x="760" y="152"/>
                    <a:pt x="740" y="76"/>
                    <a:pt x="720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Freeform 8"/>
            <p:cNvSpPr>
              <a:spLocks/>
            </p:cNvSpPr>
            <p:nvPr/>
          </p:nvSpPr>
          <p:spPr bwMode="auto">
            <a:xfrm>
              <a:off x="3276" y="1488"/>
              <a:ext cx="676" cy="1176"/>
            </a:xfrm>
            <a:custGeom>
              <a:avLst/>
              <a:gdLst>
                <a:gd name="T0" fmla="*/ 0 w 676"/>
                <a:gd name="T1" fmla="*/ 1176 h 1176"/>
                <a:gd name="T2" fmla="*/ 324 w 676"/>
                <a:gd name="T3" fmla="*/ 1056 h 1176"/>
                <a:gd name="T4" fmla="*/ 564 w 676"/>
                <a:gd name="T5" fmla="*/ 864 h 1176"/>
                <a:gd name="T6" fmla="*/ 660 w 676"/>
                <a:gd name="T7" fmla="*/ 576 h 1176"/>
                <a:gd name="T8" fmla="*/ 660 w 676"/>
                <a:gd name="T9" fmla="*/ 288 h 1176"/>
                <a:gd name="T10" fmla="*/ 642 w 676"/>
                <a:gd name="T11" fmla="*/ 114 h 1176"/>
                <a:gd name="T12" fmla="*/ 612 w 676"/>
                <a:gd name="T13" fmla="*/ 0 h 11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6"/>
                <a:gd name="T22" fmla="*/ 0 h 1176"/>
                <a:gd name="T23" fmla="*/ 676 w 676"/>
                <a:gd name="T24" fmla="*/ 1176 h 11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6" h="1176">
                  <a:moveTo>
                    <a:pt x="0" y="1176"/>
                  </a:moveTo>
                  <a:cubicBezTo>
                    <a:pt x="54" y="1157"/>
                    <a:pt x="230" y="1108"/>
                    <a:pt x="324" y="1056"/>
                  </a:cubicBezTo>
                  <a:cubicBezTo>
                    <a:pt x="418" y="1004"/>
                    <a:pt x="508" y="944"/>
                    <a:pt x="564" y="864"/>
                  </a:cubicBezTo>
                  <a:cubicBezTo>
                    <a:pt x="620" y="784"/>
                    <a:pt x="644" y="672"/>
                    <a:pt x="660" y="576"/>
                  </a:cubicBezTo>
                  <a:cubicBezTo>
                    <a:pt x="676" y="480"/>
                    <a:pt x="663" y="365"/>
                    <a:pt x="660" y="288"/>
                  </a:cubicBezTo>
                  <a:cubicBezTo>
                    <a:pt x="657" y="211"/>
                    <a:pt x="650" y="162"/>
                    <a:pt x="642" y="114"/>
                  </a:cubicBezTo>
                  <a:cubicBezTo>
                    <a:pt x="634" y="66"/>
                    <a:pt x="618" y="24"/>
                    <a:pt x="61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Freeform 9"/>
            <p:cNvSpPr>
              <a:spLocks/>
            </p:cNvSpPr>
            <p:nvPr/>
          </p:nvSpPr>
          <p:spPr bwMode="auto">
            <a:xfrm>
              <a:off x="3408" y="1632"/>
              <a:ext cx="783" cy="1120"/>
            </a:xfrm>
            <a:custGeom>
              <a:avLst/>
              <a:gdLst>
                <a:gd name="T0" fmla="*/ 48 w 783"/>
                <a:gd name="T1" fmla="*/ 1056 h 1120"/>
                <a:gd name="T2" fmla="*/ 48 w 783"/>
                <a:gd name="T3" fmla="*/ 1104 h 1120"/>
                <a:gd name="T4" fmla="*/ 336 w 783"/>
                <a:gd name="T5" fmla="*/ 960 h 1120"/>
                <a:gd name="T6" fmla="*/ 528 w 783"/>
                <a:gd name="T7" fmla="*/ 768 h 1120"/>
                <a:gd name="T8" fmla="*/ 678 w 783"/>
                <a:gd name="T9" fmla="*/ 546 h 1120"/>
                <a:gd name="T10" fmla="*/ 768 w 783"/>
                <a:gd name="T11" fmla="*/ 288 h 1120"/>
                <a:gd name="T12" fmla="*/ 768 w 783"/>
                <a:gd name="T13" fmla="*/ 0 h 1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83"/>
                <a:gd name="T22" fmla="*/ 0 h 1120"/>
                <a:gd name="T23" fmla="*/ 783 w 783"/>
                <a:gd name="T24" fmla="*/ 1120 h 1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83" h="1120">
                  <a:moveTo>
                    <a:pt x="48" y="1056"/>
                  </a:moveTo>
                  <a:cubicBezTo>
                    <a:pt x="24" y="1088"/>
                    <a:pt x="0" y="1120"/>
                    <a:pt x="48" y="1104"/>
                  </a:cubicBezTo>
                  <a:cubicBezTo>
                    <a:pt x="96" y="1088"/>
                    <a:pt x="256" y="1016"/>
                    <a:pt x="336" y="960"/>
                  </a:cubicBezTo>
                  <a:cubicBezTo>
                    <a:pt x="416" y="904"/>
                    <a:pt x="471" y="837"/>
                    <a:pt x="528" y="768"/>
                  </a:cubicBezTo>
                  <a:cubicBezTo>
                    <a:pt x="585" y="699"/>
                    <a:pt x="638" y="626"/>
                    <a:pt x="678" y="546"/>
                  </a:cubicBezTo>
                  <a:cubicBezTo>
                    <a:pt x="718" y="466"/>
                    <a:pt x="753" y="379"/>
                    <a:pt x="768" y="288"/>
                  </a:cubicBezTo>
                  <a:cubicBezTo>
                    <a:pt x="783" y="197"/>
                    <a:pt x="780" y="96"/>
                    <a:pt x="768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Freeform 10"/>
            <p:cNvSpPr>
              <a:spLocks/>
            </p:cNvSpPr>
            <p:nvPr/>
          </p:nvSpPr>
          <p:spPr bwMode="auto">
            <a:xfrm>
              <a:off x="3648" y="1776"/>
              <a:ext cx="624" cy="960"/>
            </a:xfrm>
            <a:custGeom>
              <a:avLst/>
              <a:gdLst>
                <a:gd name="T0" fmla="*/ 0 w 624"/>
                <a:gd name="T1" fmla="*/ 960 h 960"/>
                <a:gd name="T2" fmla="*/ 348 w 624"/>
                <a:gd name="T3" fmla="*/ 720 h 960"/>
                <a:gd name="T4" fmla="*/ 576 w 624"/>
                <a:gd name="T5" fmla="*/ 336 h 960"/>
                <a:gd name="T6" fmla="*/ 624 w 624"/>
                <a:gd name="T7" fmla="*/ 0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960"/>
                <a:gd name="T14" fmla="*/ 624 w 624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960">
                  <a:moveTo>
                    <a:pt x="0" y="960"/>
                  </a:moveTo>
                  <a:cubicBezTo>
                    <a:pt x="58" y="920"/>
                    <a:pt x="252" y="824"/>
                    <a:pt x="348" y="720"/>
                  </a:cubicBezTo>
                  <a:cubicBezTo>
                    <a:pt x="444" y="616"/>
                    <a:pt x="530" y="456"/>
                    <a:pt x="576" y="336"/>
                  </a:cubicBezTo>
                  <a:cubicBezTo>
                    <a:pt x="622" y="216"/>
                    <a:pt x="620" y="108"/>
                    <a:pt x="624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0" name="Freeform 11"/>
            <p:cNvSpPr>
              <a:spLocks/>
            </p:cNvSpPr>
            <p:nvPr/>
          </p:nvSpPr>
          <p:spPr bwMode="auto">
            <a:xfrm>
              <a:off x="3996" y="2064"/>
              <a:ext cx="372" cy="564"/>
            </a:xfrm>
            <a:custGeom>
              <a:avLst/>
              <a:gdLst>
                <a:gd name="T0" fmla="*/ 0 w 372"/>
                <a:gd name="T1" fmla="*/ 564 h 564"/>
                <a:gd name="T2" fmla="*/ 228 w 372"/>
                <a:gd name="T3" fmla="*/ 336 h 564"/>
                <a:gd name="T4" fmla="*/ 372 w 372"/>
                <a:gd name="T5" fmla="*/ 0 h 564"/>
                <a:gd name="T6" fmla="*/ 0 60000 65536"/>
                <a:gd name="T7" fmla="*/ 0 60000 65536"/>
                <a:gd name="T8" fmla="*/ 0 60000 65536"/>
                <a:gd name="T9" fmla="*/ 0 w 372"/>
                <a:gd name="T10" fmla="*/ 0 h 564"/>
                <a:gd name="T11" fmla="*/ 372 w 372"/>
                <a:gd name="T12" fmla="*/ 564 h 5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" h="564">
                  <a:moveTo>
                    <a:pt x="0" y="564"/>
                  </a:moveTo>
                  <a:cubicBezTo>
                    <a:pt x="37" y="526"/>
                    <a:pt x="166" y="430"/>
                    <a:pt x="228" y="336"/>
                  </a:cubicBezTo>
                  <a:cubicBezTo>
                    <a:pt x="290" y="242"/>
                    <a:pt x="336" y="120"/>
                    <a:pt x="37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1" name="Freeform 12"/>
            <p:cNvSpPr>
              <a:spLocks/>
            </p:cNvSpPr>
            <p:nvPr/>
          </p:nvSpPr>
          <p:spPr bwMode="auto">
            <a:xfrm>
              <a:off x="3522" y="1500"/>
              <a:ext cx="32" cy="347"/>
            </a:xfrm>
            <a:custGeom>
              <a:avLst/>
              <a:gdLst>
                <a:gd name="T0" fmla="*/ 30 w 32"/>
                <a:gd name="T1" fmla="*/ 222 h 347"/>
                <a:gd name="T2" fmla="*/ 30 w 32"/>
                <a:gd name="T3" fmla="*/ 324 h 347"/>
                <a:gd name="T4" fmla="*/ 18 w 32"/>
                <a:gd name="T5" fmla="*/ 84 h 347"/>
                <a:gd name="T6" fmla="*/ 0 w 32"/>
                <a:gd name="T7" fmla="*/ 0 h 3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347"/>
                <a:gd name="T14" fmla="*/ 32 w 32"/>
                <a:gd name="T15" fmla="*/ 347 h 3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347">
                  <a:moveTo>
                    <a:pt x="30" y="222"/>
                  </a:moveTo>
                  <a:cubicBezTo>
                    <a:pt x="29" y="239"/>
                    <a:pt x="32" y="347"/>
                    <a:pt x="30" y="324"/>
                  </a:cubicBezTo>
                  <a:cubicBezTo>
                    <a:pt x="28" y="301"/>
                    <a:pt x="23" y="138"/>
                    <a:pt x="18" y="84"/>
                  </a:cubicBezTo>
                  <a:cubicBezTo>
                    <a:pt x="13" y="30"/>
                    <a:pt x="4" y="17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Freeform 13"/>
            <p:cNvSpPr>
              <a:spLocks/>
            </p:cNvSpPr>
            <p:nvPr/>
          </p:nvSpPr>
          <p:spPr bwMode="auto">
            <a:xfrm>
              <a:off x="4032" y="1536"/>
              <a:ext cx="34" cy="408"/>
            </a:xfrm>
            <a:custGeom>
              <a:avLst/>
              <a:gdLst>
                <a:gd name="T0" fmla="*/ 24 w 34"/>
                <a:gd name="T1" fmla="*/ 408 h 408"/>
                <a:gd name="T2" fmla="*/ 30 w 34"/>
                <a:gd name="T3" fmla="*/ 186 h 408"/>
                <a:gd name="T4" fmla="*/ 0 w 34"/>
                <a:gd name="T5" fmla="*/ 0 h 408"/>
                <a:gd name="T6" fmla="*/ 0 60000 65536"/>
                <a:gd name="T7" fmla="*/ 0 60000 65536"/>
                <a:gd name="T8" fmla="*/ 0 60000 65536"/>
                <a:gd name="T9" fmla="*/ 0 w 34"/>
                <a:gd name="T10" fmla="*/ 0 h 408"/>
                <a:gd name="T11" fmla="*/ 34 w 34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408">
                  <a:moveTo>
                    <a:pt x="24" y="408"/>
                  </a:moveTo>
                  <a:cubicBezTo>
                    <a:pt x="25" y="371"/>
                    <a:pt x="34" y="254"/>
                    <a:pt x="30" y="186"/>
                  </a:cubicBezTo>
                  <a:cubicBezTo>
                    <a:pt x="26" y="118"/>
                    <a:pt x="6" y="39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Line 14"/>
            <p:cNvSpPr>
              <a:spLocks noChangeShapeType="1"/>
            </p:cNvSpPr>
            <p:nvPr/>
          </p:nvSpPr>
          <p:spPr bwMode="auto">
            <a:xfrm>
              <a:off x="1344" y="864"/>
              <a:ext cx="48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Line 15"/>
            <p:cNvSpPr>
              <a:spLocks noChangeShapeType="1"/>
            </p:cNvSpPr>
            <p:nvPr/>
          </p:nvSpPr>
          <p:spPr bwMode="auto">
            <a:xfrm>
              <a:off x="1440" y="1200"/>
              <a:ext cx="144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Line 16"/>
            <p:cNvSpPr>
              <a:spLocks noChangeShapeType="1"/>
            </p:cNvSpPr>
            <p:nvPr/>
          </p:nvSpPr>
          <p:spPr bwMode="auto">
            <a:xfrm>
              <a:off x="1680" y="1488"/>
              <a:ext cx="288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6" name="Line 17"/>
            <p:cNvSpPr>
              <a:spLocks noChangeShapeType="1"/>
            </p:cNvSpPr>
            <p:nvPr/>
          </p:nvSpPr>
          <p:spPr bwMode="auto">
            <a:xfrm>
              <a:off x="2064" y="1632"/>
              <a:ext cx="24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7" name="Line 18"/>
            <p:cNvSpPr>
              <a:spLocks noChangeShapeType="1"/>
            </p:cNvSpPr>
            <p:nvPr/>
          </p:nvSpPr>
          <p:spPr bwMode="auto">
            <a:xfrm flipV="1">
              <a:off x="2400" y="1536"/>
              <a:ext cx="192" cy="4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8" name="Line 19"/>
            <p:cNvSpPr>
              <a:spLocks noChangeShapeType="1"/>
            </p:cNvSpPr>
            <p:nvPr/>
          </p:nvSpPr>
          <p:spPr bwMode="auto">
            <a:xfrm flipV="1">
              <a:off x="2400" y="1632"/>
              <a:ext cx="192" cy="4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9" name="Line 20"/>
            <p:cNvSpPr>
              <a:spLocks noChangeShapeType="1"/>
            </p:cNvSpPr>
            <p:nvPr/>
          </p:nvSpPr>
          <p:spPr bwMode="auto">
            <a:xfrm flipV="1">
              <a:off x="2832" y="1296"/>
              <a:ext cx="192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0" name="Line 21"/>
            <p:cNvSpPr>
              <a:spLocks noChangeShapeType="1"/>
            </p:cNvSpPr>
            <p:nvPr/>
          </p:nvSpPr>
          <p:spPr bwMode="auto">
            <a:xfrm flipV="1">
              <a:off x="2784" y="1440"/>
              <a:ext cx="192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1" name="Line 22"/>
            <p:cNvSpPr>
              <a:spLocks noChangeShapeType="1"/>
            </p:cNvSpPr>
            <p:nvPr/>
          </p:nvSpPr>
          <p:spPr bwMode="auto">
            <a:xfrm flipV="1">
              <a:off x="2832" y="1536"/>
              <a:ext cx="144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2" name="Line 23"/>
            <p:cNvSpPr>
              <a:spLocks noChangeShapeType="1"/>
            </p:cNvSpPr>
            <p:nvPr/>
          </p:nvSpPr>
          <p:spPr bwMode="auto">
            <a:xfrm flipV="1">
              <a:off x="3120" y="1248"/>
              <a:ext cx="144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3" name="Line 24"/>
            <p:cNvSpPr>
              <a:spLocks noChangeShapeType="1"/>
            </p:cNvSpPr>
            <p:nvPr/>
          </p:nvSpPr>
          <p:spPr bwMode="auto">
            <a:xfrm flipV="1">
              <a:off x="3072" y="1344"/>
              <a:ext cx="144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4" name="Line 25"/>
            <p:cNvSpPr>
              <a:spLocks noChangeShapeType="1"/>
            </p:cNvSpPr>
            <p:nvPr/>
          </p:nvSpPr>
          <p:spPr bwMode="auto">
            <a:xfrm flipV="1">
              <a:off x="3072" y="1392"/>
              <a:ext cx="192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5" name="Line 26"/>
            <p:cNvSpPr>
              <a:spLocks noChangeShapeType="1"/>
            </p:cNvSpPr>
            <p:nvPr/>
          </p:nvSpPr>
          <p:spPr bwMode="auto">
            <a:xfrm flipV="1">
              <a:off x="3312" y="1248"/>
              <a:ext cx="144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6" name="Line 27"/>
            <p:cNvSpPr>
              <a:spLocks noChangeShapeType="1"/>
            </p:cNvSpPr>
            <p:nvPr/>
          </p:nvSpPr>
          <p:spPr bwMode="auto">
            <a:xfrm flipV="1">
              <a:off x="3408" y="1152"/>
              <a:ext cx="192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7" name="Line 28"/>
            <p:cNvSpPr>
              <a:spLocks noChangeShapeType="1"/>
            </p:cNvSpPr>
            <p:nvPr/>
          </p:nvSpPr>
          <p:spPr bwMode="auto">
            <a:xfrm>
              <a:off x="3696" y="1152"/>
              <a:ext cx="192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8" name="Line 29"/>
            <p:cNvSpPr>
              <a:spLocks noChangeShapeType="1"/>
            </p:cNvSpPr>
            <p:nvPr/>
          </p:nvSpPr>
          <p:spPr bwMode="auto">
            <a:xfrm>
              <a:off x="4032" y="1200"/>
              <a:ext cx="192" cy="9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9" name="Line 30"/>
            <p:cNvSpPr>
              <a:spLocks noChangeShapeType="1"/>
            </p:cNvSpPr>
            <p:nvPr/>
          </p:nvSpPr>
          <p:spPr bwMode="auto">
            <a:xfrm>
              <a:off x="4368" y="1392"/>
              <a:ext cx="192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0" name="Line 31"/>
            <p:cNvSpPr>
              <a:spLocks noChangeShapeType="1"/>
            </p:cNvSpPr>
            <p:nvPr/>
          </p:nvSpPr>
          <p:spPr bwMode="auto">
            <a:xfrm>
              <a:off x="4608" y="1584"/>
              <a:ext cx="96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Line 32"/>
            <p:cNvSpPr>
              <a:spLocks noChangeShapeType="1"/>
            </p:cNvSpPr>
            <p:nvPr/>
          </p:nvSpPr>
          <p:spPr bwMode="auto">
            <a:xfrm>
              <a:off x="4752" y="1920"/>
              <a:ext cx="0" cy="28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2" name="Line 33"/>
            <p:cNvSpPr>
              <a:spLocks noChangeShapeType="1"/>
            </p:cNvSpPr>
            <p:nvPr/>
          </p:nvSpPr>
          <p:spPr bwMode="auto">
            <a:xfrm flipH="1">
              <a:off x="4656" y="2304"/>
              <a:ext cx="96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Line 34"/>
            <p:cNvSpPr>
              <a:spLocks noChangeShapeType="1"/>
            </p:cNvSpPr>
            <p:nvPr/>
          </p:nvSpPr>
          <p:spPr bwMode="auto">
            <a:xfrm flipH="1">
              <a:off x="4416" y="2592"/>
              <a:ext cx="192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4" name="Line 35"/>
            <p:cNvSpPr>
              <a:spLocks noChangeShapeType="1"/>
            </p:cNvSpPr>
            <p:nvPr/>
          </p:nvSpPr>
          <p:spPr bwMode="auto">
            <a:xfrm flipH="1">
              <a:off x="4080" y="2880"/>
              <a:ext cx="240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5" name="Line 36"/>
            <p:cNvSpPr>
              <a:spLocks noChangeShapeType="1"/>
            </p:cNvSpPr>
            <p:nvPr/>
          </p:nvSpPr>
          <p:spPr bwMode="auto">
            <a:xfrm flipH="1">
              <a:off x="3696" y="3072"/>
              <a:ext cx="288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6" name="Line 37"/>
            <p:cNvSpPr>
              <a:spLocks noChangeShapeType="1"/>
            </p:cNvSpPr>
            <p:nvPr/>
          </p:nvSpPr>
          <p:spPr bwMode="auto">
            <a:xfrm flipH="1" flipV="1">
              <a:off x="3312" y="3072"/>
              <a:ext cx="288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7" name="Line 38"/>
            <p:cNvSpPr>
              <a:spLocks noChangeShapeType="1"/>
            </p:cNvSpPr>
            <p:nvPr/>
          </p:nvSpPr>
          <p:spPr bwMode="auto">
            <a:xfrm flipH="1" flipV="1">
              <a:off x="2928" y="2832"/>
              <a:ext cx="192" cy="9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8" name="Line 39"/>
            <p:cNvSpPr>
              <a:spLocks noChangeShapeType="1"/>
            </p:cNvSpPr>
            <p:nvPr/>
          </p:nvSpPr>
          <p:spPr bwMode="auto">
            <a:xfrm flipH="1" flipV="1">
              <a:off x="2880" y="2928"/>
              <a:ext cx="192" cy="9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9" name="Line 40"/>
            <p:cNvSpPr>
              <a:spLocks noChangeShapeType="1"/>
            </p:cNvSpPr>
            <p:nvPr/>
          </p:nvSpPr>
          <p:spPr bwMode="auto">
            <a:xfrm flipH="1" flipV="1">
              <a:off x="2784" y="2640"/>
              <a:ext cx="96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0" name="Line 41"/>
            <p:cNvSpPr>
              <a:spLocks noChangeShapeType="1"/>
            </p:cNvSpPr>
            <p:nvPr/>
          </p:nvSpPr>
          <p:spPr bwMode="auto">
            <a:xfrm flipH="1" flipV="1">
              <a:off x="2688" y="2784"/>
              <a:ext cx="144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1" name="Line 42"/>
            <p:cNvSpPr>
              <a:spLocks noChangeShapeType="1"/>
            </p:cNvSpPr>
            <p:nvPr/>
          </p:nvSpPr>
          <p:spPr bwMode="auto">
            <a:xfrm flipH="1" flipV="1">
              <a:off x="2592" y="2592"/>
              <a:ext cx="96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2" name="Line 43"/>
            <p:cNvSpPr>
              <a:spLocks noChangeShapeType="1"/>
            </p:cNvSpPr>
            <p:nvPr/>
          </p:nvSpPr>
          <p:spPr bwMode="auto">
            <a:xfrm flipH="1" flipV="1">
              <a:off x="2544" y="2496"/>
              <a:ext cx="144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3" name="Line 44"/>
            <p:cNvSpPr>
              <a:spLocks noChangeShapeType="1"/>
            </p:cNvSpPr>
            <p:nvPr/>
          </p:nvSpPr>
          <p:spPr bwMode="auto">
            <a:xfrm flipH="1" flipV="1">
              <a:off x="2496" y="2640"/>
              <a:ext cx="144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4" name="Line 45"/>
            <p:cNvSpPr>
              <a:spLocks noChangeShapeType="1"/>
            </p:cNvSpPr>
            <p:nvPr/>
          </p:nvSpPr>
          <p:spPr bwMode="auto">
            <a:xfrm flipH="1" flipV="1">
              <a:off x="2352" y="2496"/>
              <a:ext cx="144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5" name="Line 46"/>
            <p:cNvSpPr>
              <a:spLocks noChangeShapeType="1"/>
            </p:cNvSpPr>
            <p:nvPr/>
          </p:nvSpPr>
          <p:spPr bwMode="auto">
            <a:xfrm flipH="1" flipV="1">
              <a:off x="2352" y="2352"/>
              <a:ext cx="144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6" name="Line 47"/>
            <p:cNvSpPr>
              <a:spLocks noChangeShapeType="1"/>
            </p:cNvSpPr>
            <p:nvPr/>
          </p:nvSpPr>
          <p:spPr bwMode="auto">
            <a:xfrm flipH="1" flipV="1">
              <a:off x="2256" y="2544"/>
              <a:ext cx="192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7" name="Line 48"/>
            <p:cNvSpPr>
              <a:spLocks noChangeShapeType="1"/>
            </p:cNvSpPr>
            <p:nvPr/>
          </p:nvSpPr>
          <p:spPr bwMode="auto">
            <a:xfrm flipH="1" flipV="1">
              <a:off x="2064" y="2352"/>
              <a:ext cx="192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8" name="Line 49"/>
            <p:cNvSpPr>
              <a:spLocks noChangeShapeType="1"/>
            </p:cNvSpPr>
            <p:nvPr/>
          </p:nvSpPr>
          <p:spPr bwMode="auto">
            <a:xfrm flipH="1" flipV="1">
              <a:off x="2016" y="2256"/>
              <a:ext cx="192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9" name="Line 50"/>
            <p:cNvSpPr>
              <a:spLocks noChangeShapeType="1"/>
            </p:cNvSpPr>
            <p:nvPr/>
          </p:nvSpPr>
          <p:spPr bwMode="auto">
            <a:xfrm flipH="1">
              <a:off x="1728" y="2208"/>
              <a:ext cx="24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0" name="Line 51"/>
            <p:cNvSpPr>
              <a:spLocks noChangeShapeType="1"/>
            </p:cNvSpPr>
            <p:nvPr/>
          </p:nvSpPr>
          <p:spPr bwMode="auto">
            <a:xfrm flipH="1">
              <a:off x="1392" y="2208"/>
              <a:ext cx="240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1" name="Line 52"/>
            <p:cNvSpPr>
              <a:spLocks noChangeShapeType="1"/>
            </p:cNvSpPr>
            <p:nvPr/>
          </p:nvSpPr>
          <p:spPr bwMode="auto">
            <a:xfrm flipH="1">
              <a:off x="1056" y="2400"/>
              <a:ext cx="192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2" name="Line 53"/>
            <p:cNvSpPr>
              <a:spLocks noChangeShapeType="1"/>
            </p:cNvSpPr>
            <p:nvPr/>
          </p:nvSpPr>
          <p:spPr bwMode="auto">
            <a:xfrm flipH="1">
              <a:off x="864" y="2688"/>
              <a:ext cx="96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3" name="Line 54"/>
            <p:cNvSpPr>
              <a:spLocks noChangeShapeType="1"/>
            </p:cNvSpPr>
            <p:nvPr/>
          </p:nvSpPr>
          <p:spPr bwMode="auto">
            <a:xfrm flipH="1">
              <a:off x="768" y="3024"/>
              <a:ext cx="48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4" name="Line 55"/>
            <p:cNvSpPr>
              <a:spLocks noChangeShapeType="1"/>
            </p:cNvSpPr>
            <p:nvPr/>
          </p:nvSpPr>
          <p:spPr bwMode="auto">
            <a:xfrm flipH="1">
              <a:off x="1728" y="2304"/>
              <a:ext cx="19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5" name="Line 56"/>
            <p:cNvSpPr>
              <a:spLocks noChangeShapeType="1"/>
            </p:cNvSpPr>
            <p:nvPr/>
          </p:nvSpPr>
          <p:spPr bwMode="auto">
            <a:xfrm flipH="1" flipV="1">
              <a:off x="2064" y="2448"/>
              <a:ext cx="144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6" name="Line 57"/>
            <p:cNvSpPr>
              <a:spLocks noChangeShapeType="1"/>
            </p:cNvSpPr>
            <p:nvPr/>
          </p:nvSpPr>
          <p:spPr bwMode="auto">
            <a:xfrm flipV="1">
              <a:off x="3312" y="1344"/>
              <a:ext cx="192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7" name="Line 58"/>
            <p:cNvSpPr>
              <a:spLocks noChangeShapeType="1"/>
            </p:cNvSpPr>
            <p:nvPr/>
          </p:nvSpPr>
          <p:spPr bwMode="auto">
            <a:xfrm>
              <a:off x="3552" y="1248"/>
              <a:ext cx="1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8" name="Line 59"/>
            <p:cNvSpPr>
              <a:spLocks noChangeShapeType="1"/>
            </p:cNvSpPr>
            <p:nvPr/>
          </p:nvSpPr>
          <p:spPr bwMode="auto">
            <a:xfrm>
              <a:off x="3792" y="1248"/>
              <a:ext cx="240" cy="4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9" name="Line 60"/>
            <p:cNvSpPr>
              <a:spLocks noChangeShapeType="1"/>
            </p:cNvSpPr>
            <p:nvPr/>
          </p:nvSpPr>
          <p:spPr bwMode="auto">
            <a:xfrm>
              <a:off x="3600" y="1344"/>
              <a:ext cx="192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0" name="Line 61"/>
            <p:cNvSpPr>
              <a:spLocks noChangeShapeType="1"/>
            </p:cNvSpPr>
            <p:nvPr/>
          </p:nvSpPr>
          <p:spPr bwMode="auto">
            <a:xfrm>
              <a:off x="4128" y="1344"/>
              <a:ext cx="192" cy="9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1" name="Line 62"/>
            <p:cNvSpPr>
              <a:spLocks noChangeShapeType="1"/>
            </p:cNvSpPr>
            <p:nvPr/>
          </p:nvSpPr>
          <p:spPr bwMode="auto">
            <a:xfrm flipV="1">
              <a:off x="2160" y="2160"/>
              <a:ext cx="192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2" name="Freeform 63"/>
            <p:cNvSpPr>
              <a:spLocks/>
            </p:cNvSpPr>
            <p:nvPr/>
          </p:nvSpPr>
          <p:spPr bwMode="auto">
            <a:xfrm>
              <a:off x="1491" y="3480"/>
              <a:ext cx="1500" cy="96"/>
            </a:xfrm>
            <a:custGeom>
              <a:avLst/>
              <a:gdLst>
                <a:gd name="T0" fmla="*/ 0 w 1500"/>
                <a:gd name="T1" fmla="*/ 12 h 96"/>
                <a:gd name="T2" fmla="*/ 45 w 1500"/>
                <a:gd name="T3" fmla="*/ 24 h 96"/>
                <a:gd name="T4" fmla="*/ 69 w 1500"/>
                <a:gd name="T5" fmla="*/ 42 h 96"/>
                <a:gd name="T6" fmla="*/ 93 w 1500"/>
                <a:gd name="T7" fmla="*/ 72 h 96"/>
                <a:gd name="T8" fmla="*/ 147 w 1500"/>
                <a:gd name="T9" fmla="*/ 84 h 96"/>
                <a:gd name="T10" fmla="*/ 210 w 1500"/>
                <a:gd name="T11" fmla="*/ 84 h 96"/>
                <a:gd name="T12" fmla="*/ 252 w 1500"/>
                <a:gd name="T13" fmla="*/ 66 h 96"/>
                <a:gd name="T14" fmla="*/ 288 w 1500"/>
                <a:gd name="T15" fmla="*/ 60 h 96"/>
                <a:gd name="T16" fmla="*/ 330 w 1500"/>
                <a:gd name="T17" fmla="*/ 75 h 96"/>
                <a:gd name="T18" fmla="*/ 369 w 1500"/>
                <a:gd name="T19" fmla="*/ 84 h 96"/>
                <a:gd name="T20" fmla="*/ 405 w 1500"/>
                <a:gd name="T21" fmla="*/ 66 h 96"/>
                <a:gd name="T22" fmla="*/ 450 w 1500"/>
                <a:gd name="T23" fmla="*/ 63 h 96"/>
                <a:gd name="T24" fmla="*/ 489 w 1500"/>
                <a:gd name="T25" fmla="*/ 84 h 96"/>
                <a:gd name="T26" fmla="*/ 534 w 1500"/>
                <a:gd name="T27" fmla="*/ 96 h 96"/>
                <a:gd name="T28" fmla="*/ 579 w 1500"/>
                <a:gd name="T29" fmla="*/ 96 h 96"/>
                <a:gd name="T30" fmla="*/ 627 w 1500"/>
                <a:gd name="T31" fmla="*/ 84 h 96"/>
                <a:gd name="T32" fmla="*/ 669 w 1500"/>
                <a:gd name="T33" fmla="*/ 72 h 96"/>
                <a:gd name="T34" fmla="*/ 720 w 1500"/>
                <a:gd name="T35" fmla="*/ 63 h 96"/>
                <a:gd name="T36" fmla="*/ 765 w 1500"/>
                <a:gd name="T37" fmla="*/ 72 h 96"/>
                <a:gd name="T38" fmla="*/ 804 w 1500"/>
                <a:gd name="T39" fmla="*/ 84 h 96"/>
                <a:gd name="T40" fmla="*/ 849 w 1500"/>
                <a:gd name="T41" fmla="*/ 69 h 96"/>
                <a:gd name="T42" fmla="*/ 897 w 1500"/>
                <a:gd name="T43" fmla="*/ 66 h 96"/>
                <a:gd name="T44" fmla="*/ 939 w 1500"/>
                <a:gd name="T45" fmla="*/ 78 h 96"/>
                <a:gd name="T46" fmla="*/ 999 w 1500"/>
                <a:gd name="T47" fmla="*/ 81 h 96"/>
                <a:gd name="T48" fmla="*/ 1050 w 1500"/>
                <a:gd name="T49" fmla="*/ 66 h 96"/>
                <a:gd name="T50" fmla="*/ 1101 w 1500"/>
                <a:gd name="T51" fmla="*/ 66 h 96"/>
                <a:gd name="T52" fmla="*/ 1149 w 1500"/>
                <a:gd name="T53" fmla="*/ 63 h 96"/>
                <a:gd name="T54" fmla="*/ 1194 w 1500"/>
                <a:gd name="T55" fmla="*/ 81 h 96"/>
                <a:gd name="T56" fmla="*/ 1239 w 1500"/>
                <a:gd name="T57" fmla="*/ 78 h 96"/>
                <a:gd name="T58" fmla="*/ 1287 w 1500"/>
                <a:gd name="T59" fmla="*/ 66 h 96"/>
                <a:gd name="T60" fmla="*/ 1335 w 1500"/>
                <a:gd name="T61" fmla="*/ 63 h 96"/>
                <a:gd name="T62" fmla="*/ 1392 w 1500"/>
                <a:gd name="T63" fmla="*/ 54 h 96"/>
                <a:gd name="T64" fmla="*/ 1437 w 1500"/>
                <a:gd name="T65" fmla="*/ 24 h 96"/>
                <a:gd name="T66" fmla="*/ 1500 w 1500"/>
                <a:gd name="T67" fmla="*/ 0 h 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00"/>
                <a:gd name="T103" fmla="*/ 0 h 96"/>
                <a:gd name="T104" fmla="*/ 1500 w 1500"/>
                <a:gd name="T105" fmla="*/ 96 h 9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00" h="96">
                  <a:moveTo>
                    <a:pt x="0" y="12"/>
                  </a:moveTo>
                  <a:lnTo>
                    <a:pt x="45" y="24"/>
                  </a:lnTo>
                  <a:lnTo>
                    <a:pt x="69" y="42"/>
                  </a:lnTo>
                  <a:lnTo>
                    <a:pt x="93" y="72"/>
                  </a:lnTo>
                  <a:lnTo>
                    <a:pt x="147" y="84"/>
                  </a:lnTo>
                  <a:lnTo>
                    <a:pt x="210" y="84"/>
                  </a:lnTo>
                  <a:lnTo>
                    <a:pt x="252" y="66"/>
                  </a:lnTo>
                  <a:lnTo>
                    <a:pt x="288" y="60"/>
                  </a:lnTo>
                  <a:lnTo>
                    <a:pt x="330" y="75"/>
                  </a:lnTo>
                  <a:lnTo>
                    <a:pt x="369" y="84"/>
                  </a:lnTo>
                  <a:lnTo>
                    <a:pt x="405" y="66"/>
                  </a:lnTo>
                  <a:lnTo>
                    <a:pt x="450" y="63"/>
                  </a:lnTo>
                  <a:lnTo>
                    <a:pt x="489" y="84"/>
                  </a:lnTo>
                  <a:lnTo>
                    <a:pt x="534" y="96"/>
                  </a:lnTo>
                  <a:lnTo>
                    <a:pt x="579" y="96"/>
                  </a:lnTo>
                  <a:lnTo>
                    <a:pt x="627" y="84"/>
                  </a:lnTo>
                  <a:lnTo>
                    <a:pt x="669" y="72"/>
                  </a:lnTo>
                  <a:lnTo>
                    <a:pt x="720" y="63"/>
                  </a:lnTo>
                  <a:lnTo>
                    <a:pt x="765" y="72"/>
                  </a:lnTo>
                  <a:lnTo>
                    <a:pt x="804" y="84"/>
                  </a:lnTo>
                  <a:lnTo>
                    <a:pt x="849" y="69"/>
                  </a:lnTo>
                  <a:lnTo>
                    <a:pt x="897" y="66"/>
                  </a:lnTo>
                  <a:lnTo>
                    <a:pt x="939" y="78"/>
                  </a:lnTo>
                  <a:lnTo>
                    <a:pt x="999" y="81"/>
                  </a:lnTo>
                  <a:lnTo>
                    <a:pt x="1050" y="66"/>
                  </a:lnTo>
                  <a:lnTo>
                    <a:pt x="1101" y="66"/>
                  </a:lnTo>
                  <a:lnTo>
                    <a:pt x="1149" y="63"/>
                  </a:lnTo>
                  <a:lnTo>
                    <a:pt x="1194" y="81"/>
                  </a:lnTo>
                  <a:lnTo>
                    <a:pt x="1239" y="78"/>
                  </a:lnTo>
                  <a:lnTo>
                    <a:pt x="1287" y="66"/>
                  </a:lnTo>
                  <a:lnTo>
                    <a:pt x="1335" y="63"/>
                  </a:lnTo>
                  <a:lnTo>
                    <a:pt x="1392" y="54"/>
                  </a:lnTo>
                  <a:lnTo>
                    <a:pt x="1437" y="24"/>
                  </a:lnTo>
                  <a:lnTo>
                    <a:pt x="1500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3" name="Line 64"/>
            <p:cNvSpPr>
              <a:spLocks noChangeShapeType="1"/>
            </p:cNvSpPr>
            <p:nvPr/>
          </p:nvSpPr>
          <p:spPr bwMode="auto">
            <a:xfrm>
              <a:off x="1536" y="3504"/>
              <a:ext cx="13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4" name="Freeform 65"/>
            <p:cNvSpPr>
              <a:spLocks/>
            </p:cNvSpPr>
            <p:nvPr/>
          </p:nvSpPr>
          <p:spPr bwMode="auto">
            <a:xfrm>
              <a:off x="3333" y="3423"/>
              <a:ext cx="1629" cy="417"/>
            </a:xfrm>
            <a:custGeom>
              <a:avLst/>
              <a:gdLst>
                <a:gd name="T0" fmla="*/ 0 w 1629"/>
                <a:gd name="T1" fmla="*/ 54 h 417"/>
                <a:gd name="T2" fmla="*/ 72 w 1629"/>
                <a:gd name="T3" fmla="*/ 51 h 417"/>
                <a:gd name="T4" fmla="*/ 123 w 1629"/>
                <a:gd name="T5" fmla="*/ 81 h 417"/>
                <a:gd name="T6" fmla="*/ 174 w 1629"/>
                <a:gd name="T7" fmla="*/ 105 h 417"/>
                <a:gd name="T8" fmla="*/ 225 w 1629"/>
                <a:gd name="T9" fmla="*/ 99 h 417"/>
                <a:gd name="T10" fmla="*/ 267 w 1629"/>
                <a:gd name="T11" fmla="*/ 81 h 417"/>
                <a:gd name="T12" fmla="*/ 300 w 1629"/>
                <a:gd name="T13" fmla="*/ 84 h 417"/>
                <a:gd name="T14" fmla="*/ 333 w 1629"/>
                <a:gd name="T15" fmla="*/ 108 h 417"/>
                <a:gd name="T16" fmla="*/ 363 w 1629"/>
                <a:gd name="T17" fmla="*/ 129 h 417"/>
                <a:gd name="T18" fmla="*/ 411 w 1629"/>
                <a:gd name="T19" fmla="*/ 129 h 417"/>
                <a:gd name="T20" fmla="*/ 462 w 1629"/>
                <a:gd name="T21" fmla="*/ 111 h 417"/>
                <a:gd name="T22" fmla="*/ 513 w 1629"/>
                <a:gd name="T23" fmla="*/ 108 h 417"/>
                <a:gd name="T24" fmla="*/ 555 w 1629"/>
                <a:gd name="T25" fmla="*/ 129 h 417"/>
                <a:gd name="T26" fmla="*/ 597 w 1629"/>
                <a:gd name="T27" fmla="*/ 147 h 417"/>
                <a:gd name="T28" fmla="*/ 654 w 1629"/>
                <a:gd name="T29" fmla="*/ 150 h 417"/>
                <a:gd name="T30" fmla="*/ 705 w 1629"/>
                <a:gd name="T31" fmla="*/ 144 h 417"/>
                <a:gd name="T32" fmla="*/ 759 w 1629"/>
                <a:gd name="T33" fmla="*/ 153 h 417"/>
                <a:gd name="T34" fmla="*/ 825 w 1629"/>
                <a:gd name="T35" fmla="*/ 174 h 417"/>
                <a:gd name="T36" fmla="*/ 891 w 1629"/>
                <a:gd name="T37" fmla="*/ 225 h 417"/>
                <a:gd name="T38" fmla="*/ 996 w 1629"/>
                <a:gd name="T39" fmla="*/ 288 h 417"/>
                <a:gd name="T40" fmla="*/ 1146 w 1629"/>
                <a:gd name="T41" fmla="*/ 354 h 417"/>
                <a:gd name="T42" fmla="*/ 1251 w 1629"/>
                <a:gd name="T43" fmla="*/ 396 h 417"/>
                <a:gd name="T44" fmla="*/ 1323 w 1629"/>
                <a:gd name="T45" fmla="*/ 417 h 417"/>
                <a:gd name="T46" fmla="*/ 1371 w 1629"/>
                <a:gd name="T47" fmla="*/ 417 h 417"/>
                <a:gd name="T48" fmla="*/ 1401 w 1629"/>
                <a:gd name="T49" fmla="*/ 399 h 417"/>
                <a:gd name="T50" fmla="*/ 1419 w 1629"/>
                <a:gd name="T51" fmla="*/ 369 h 417"/>
                <a:gd name="T52" fmla="*/ 1446 w 1629"/>
                <a:gd name="T53" fmla="*/ 330 h 417"/>
                <a:gd name="T54" fmla="*/ 1452 w 1629"/>
                <a:gd name="T55" fmla="*/ 225 h 417"/>
                <a:gd name="T56" fmla="*/ 1464 w 1629"/>
                <a:gd name="T57" fmla="*/ 147 h 417"/>
                <a:gd name="T58" fmla="*/ 1482 w 1629"/>
                <a:gd name="T59" fmla="*/ 96 h 417"/>
                <a:gd name="T60" fmla="*/ 1491 w 1629"/>
                <a:gd name="T61" fmla="*/ 45 h 417"/>
                <a:gd name="T62" fmla="*/ 1527 w 1629"/>
                <a:gd name="T63" fmla="*/ 9 h 417"/>
                <a:gd name="T64" fmla="*/ 1575 w 1629"/>
                <a:gd name="T65" fmla="*/ 0 h 417"/>
                <a:gd name="T66" fmla="*/ 1629 w 1629"/>
                <a:gd name="T67" fmla="*/ 12 h 4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9"/>
                <a:gd name="T103" fmla="*/ 0 h 417"/>
                <a:gd name="T104" fmla="*/ 1629 w 1629"/>
                <a:gd name="T105" fmla="*/ 417 h 41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9" h="417">
                  <a:moveTo>
                    <a:pt x="0" y="54"/>
                  </a:moveTo>
                  <a:lnTo>
                    <a:pt x="72" y="51"/>
                  </a:lnTo>
                  <a:lnTo>
                    <a:pt x="123" y="81"/>
                  </a:lnTo>
                  <a:lnTo>
                    <a:pt x="174" y="105"/>
                  </a:lnTo>
                  <a:lnTo>
                    <a:pt x="225" y="99"/>
                  </a:lnTo>
                  <a:lnTo>
                    <a:pt x="267" y="81"/>
                  </a:lnTo>
                  <a:lnTo>
                    <a:pt x="300" y="84"/>
                  </a:lnTo>
                  <a:lnTo>
                    <a:pt x="333" y="108"/>
                  </a:lnTo>
                  <a:lnTo>
                    <a:pt x="363" y="129"/>
                  </a:lnTo>
                  <a:lnTo>
                    <a:pt x="411" y="129"/>
                  </a:lnTo>
                  <a:lnTo>
                    <a:pt x="462" y="111"/>
                  </a:lnTo>
                  <a:lnTo>
                    <a:pt x="513" y="108"/>
                  </a:lnTo>
                  <a:lnTo>
                    <a:pt x="555" y="129"/>
                  </a:lnTo>
                  <a:lnTo>
                    <a:pt x="597" y="147"/>
                  </a:lnTo>
                  <a:lnTo>
                    <a:pt x="654" y="150"/>
                  </a:lnTo>
                  <a:lnTo>
                    <a:pt x="705" y="144"/>
                  </a:lnTo>
                  <a:lnTo>
                    <a:pt x="759" y="153"/>
                  </a:lnTo>
                  <a:lnTo>
                    <a:pt x="825" y="174"/>
                  </a:lnTo>
                  <a:lnTo>
                    <a:pt x="891" y="225"/>
                  </a:lnTo>
                  <a:lnTo>
                    <a:pt x="996" y="288"/>
                  </a:lnTo>
                  <a:lnTo>
                    <a:pt x="1146" y="354"/>
                  </a:lnTo>
                  <a:lnTo>
                    <a:pt x="1251" y="396"/>
                  </a:lnTo>
                  <a:lnTo>
                    <a:pt x="1323" y="417"/>
                  </a:lnTo>
                  <a:lnTo>
                    <a:pt x="1371" y="417"/>
                  </a:lnTo>
                  <a:lnTo>
                    <a:pt x="1401" y="399"/>
                  </a:lnTo>
                  <a:lnTo>
                    <a:pt x="1419" y="369"/>
                  </a:lnTo>
                  <a:lnTo>
                    <a:pt x="1446" y="330"/>
                  </a:lnTo>
                  <a:lnTo>
                    <a:pt x="1452" y="225"/>
                  </a:lnTo>
                  <a:lnTo>
                    <a:pt x="1464" y="147"/>
                  </a:lnTo>
                  <a:lnTo>
                    <a:pt x="1482" y="96"/>
                  </a:lnTo>
                  <a:lnTo>
                    <a:pt x="1491" y="45"/>
                  </a:lnTo>
                  <a:lnTo>
                    <a:pt x="1527" y="9"/>
                  </a:lnTo>
                  <a:lnTo>
                    <a:pt x="1575" y="0"/>
                  </a:lnTo>
                  <a:lnTo>
                    <a:pt x="1629" y="12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5" name="Line 66"/>
            <p:cNvSpPr>
              <a:spLocks noChangeShapeType="1"/>
            </p:cNvSpPr>
            <p:nvPr/>
          </p:nvSpPr>
          <p:spPr bwMode="auto">
            <a:xfrm>
              <a:off x="3456" y="3504"/>
              <a:ext cx="13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6" name="Text Box 67"/>
            <p:cNvSpPr txBox="1">
              <a:spLocks noChangeArrowheads="1"/>
            </p:cNvSpPr>
            <p:nvPr/>
          </p:nvSpPr>
          <p:spPr bwMode="auto">
            <a:xfrm>
              <a:off x="2254" y="687"/>
              <a:ext cx="8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Down valley</a:t>
              </a:r>
            </a:p>
            <a:p>
              <a:pPr algn="ctr" eaLnBrk="0" hangingPunct="0"/>
              <a:r>
                <a:rPr lang="en-US"/>
                <a:t>sweep</a:t>
              </a:r>
              <a:endParaRPr lang="en-US" b="0">
                <a:latin typeface="Times New Roman" pitchFamily="18" charset="0"/>
              </a:endParaRPr>
            </a:p>
          </p:txBody>
        </p:sp>
        <p:sp>
          <p:nvSpPr>
            <p:cNvPr id="47177" name="Rectangle 68"/>
            <p:cNvSpPr>
              <a:spLocks noChangeArrowheads="1"/>
            </p:cNvSpPr>
            <p:nvPr/>
          </p:nvSpPr>
          <p:spPr bwMode="auto">
            <a:xfrm>
              <a:off x="3312" y="1920"/>
              <a:ext cx="672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8" name="Text Box 69"/>
            <p:cNvSpPr txBox="1">
              <a:spLocks noChangeArrowheads="1"/>
            </p:cNvSpPr>
            <p:nvPr/>
          </p:nvSpPr>
          <p:spPr bwMode="auto">
            <a:xfrm>
              <a:off x="3312" y="1910"/>
              <a:ext cx="67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Point bar</a:t>
              </a:r>
            </a:p>
            <a:p>
              <a:pPr algn="ctr" eaLnBrk="0" hangingPunct="0"/>
              <a:r>
                <a:rPr lang="en-US"/>
                <a:t>deposits</a:t>
              </a:r>
              <a:endParaRPr lang="en-US" b="0"/>
            </a:p>
          </p:txBody>
        </p:sp>
        <p:sp>
          <p:nvSpPr>
            <p:cNvPr id="47179" name="Text Box 70"/>
            <p:cNvSpPr txBox="1">
              <a:spLocks noChangeArrowheads="1"/>
            </p:cNvSpPr>
            <p:nvPr/>
          </p:nvSpPr>
          <p:spPr bwMode="auto">
            <a:xfrm>
              <a:off x="2016" y="2592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A</a:t>
              </a:r>
            </a:p>
          </p:txBody>
        </p:sp>
        <p:sp>
          <p:nvSpPr>
            <p:cNvPr id="47180" name="Text Box 71"/>
            <p:cNvSpPr txBox="1">
              <a:spLocks noChangeArrowheads="1"/>
            </p:cNvSpPr>
            <p:nvPr/>
          </p:nvSpPr>
          <p:spPr bwMode="auto">
            <a:xfrm>
              <a:off x="2256" y="1968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A’</a:t>
              </a:r>
            </a:p>
          </p:txBody>
        </p:sp>
        <p:sp>
          <p:nvSpPr>
            <p:cNvPr id="47181" name="Rectangle 72"/>
            <p:cNvSpPr>
              <a:spLocks noChangeArrowheads="1"/>
            </p:cNvSpPr>
            <p:nvPr/>
          </p:nvSpPr>
          <p:spPr bwMode="auto">
            <a:xfrm>
              <a:off x="4128" y="2256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2" name="Text Box 73"/>
            <p:cNvSpPr txBox="1">
              <a:spLocks noChangeArrowheads="1"/>
            </p:cNvSpPr>
            <p:nvPr/>
          </p:nvSpPr>
          <p:spPr bwMode="auto">
            <a:xfrm>
              <a:off x="4080" y="220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B</a:t>
              </a:r>
            </a:p>
          </p:txBody>
        </p:sp>
        <p:sp>
          <p:nvSpPr>
            <p:cNvPr id="47183" name="Text Box 74"/>
            <p:cNvSpPr txBox="1">
              <a:spLocks noChangeArrowheads="1"/>
            </p:cNvSpPr>
            <p:nvPr/>
          </p:nvSpPr>
          <p:spPr bwMode="auto">
            <a:xfrm>
              <a:off x="4704" y="2544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B’</a:t>
              </a:r>
              <a:endParaRPr lang="en-US" sz="1800" b="0"/>
            </a:p>
          </p:txBody>
        </p:sp>
        <p:sp>
          <p:nvSpPr>
            <p:cNvPr id="47184" name="Line 75"/>
            <p:cNvSpPr>
              <a:spLocks noChangeShapeType="1"/>
            </p:cNvSpPr>
            <p:nvPr/>
          </p:nvSpPr>
          <p:spPr bwMode="auto">
            <a:xfrm>
              <a:off x="4272" y="2352"/>
              <a:ext cx="48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5" name="Text Box 76"/>
            <p:cNvSpPr txBox="1">
              <a:spLocks noChangeArrowheads="1"/>
            </p:cNvSpPr>
            <p:nvPr/>
          </p:nvSpPr>
          <p:spPr bwMode="auto">
            <a:xfrm>
              <a:off x="4633" y="2822"/>
              <a:ext cx="67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Undercut</a:t>
              </a:r>
            </a:p>
            <a:p>
              <a:pPr algn="ctr" eaLnBrk="0" hangingPunct="0"/>
              <a:r>
                <a:rPr lang="en-US"/>
                <a:t>bank</a:t>
              </a:r>
            </a:p>
          </p:txBody>
        </p:sp>
        <p:sp>
          <p:nvSpPr>
            <p:cNvPr id="47186" name="Line 77"/>
            <p:cNvSpPr>
              <a:spLocks noChangeShapeType="1"/>
            </p:cNvSpPr>
            <p:nvPr/>
          </p:nvSpPr>
          <p:spPr bwMode="auto">
            <a:xfrm flipH="1" flipV="1">
              <a:off x="4416" y="2928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7" name="Text Box 78"/>
            <p:cNvSpPr txBox="1">
              <a:spLocks noChangeArrowheads="1"/>
            </p:cNvSpPr>
            <p:nvPr/>
          </p:nvSpPr>
          <p:spPr bwMode="auto">
            <a:xfrm>
              <a:off x="1382" y="3239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A</a:t>
              </a:r>
            </a:p>
          </p:txBody>
        </p:sp>
        <p:sp>
          <p:nvSpPr>
            <p:cNvPr id="47188" name="Text Box 79"/>
            <p:cNvSpPr txBox="1">
              <a:spLocks noChangeArrowheads="1"/>
            </p:cNvSpPr>
            <p:nvPr/>
          </p:nvSpPr>
          <p:spPr bwMode="auto">
            <a:xfrm>
              <a:off x="2774" y="3239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A’</a:t>
              </a:r>
            </a:p>
          </p:txBody>
        </p:sp>
        <p:sp>
          <p:nvSpPr>
            <p:cNvPr id="47189" name="Text Box 80"/>
            <p:cNvSpPr txBox="1">
              <a:spLocks noChangeArrowheads="1"/>
            </p:cNvSpPr>
            <p:nvPr/>
          </p:nvSpPr>
          <p:spPr bwMode="auto">
            <a:xfrm>
              <a:off x="3254" y="3239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B</a:t>
              </a:r>
            </a:p>
          </p:txBody>
        </p:sp>
        <p:sp>
          <p:nvSpPr>
            <p:cNvPr id="47190" name="Text Box 81"/>
            <p:cNvSpPr txBox="1">
              <a:spLocks noChangeArrowheads="1"/>
            </p:cNvSpPr>
            <p:nvPr/>
          </p:nvSpPr>
          <p:spPr bwMode="auto">
            <a:xfrm>
              <a:off x="4790" y="3239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B’</a:t>
              </a:r>
            </a:p>
          </p:txBody>
        </p:sp>
        <p:sp>
          <p:nvSpPr>
            <p:cNvPr id="47191" name="Text Box 82"/>
            <p:cNvSpPr txBox="1">
              <a:spLocks noChangeArrowheads="1"/>
            </p:cNvSpPr>
            <p:nvPr/>
          </p:nvSpPr>
          <p:spPr bwMode="auto">
            <a:xfrm>
              <a:off x="1584" y="2319"/>
              <a:ext cx="4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Ford</a:t>
              </a:r>
            </a:p>
          </p:txBody>
        </p:sp>
        <p:sp>
          <p:nvSpPr>
            <p:cNvPr id="47192" name="Text Box 83"/>
            <p:cNvSpPr txBox="1">
              <a:spLocks noChangeArrowheads="1"/>
            </p:cNvSpPr>
            <p:nvPr/>
          </p:nvSpPr>
          <p:spPr bwMode="auto">
            <a:xfrm>
              <a:off x="1958" y="3638"/>
              <a:ext cx="43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Riffle</a:t>
              </a:r>
            </a:p>
          </p:txBody>
        </p:sp>
        <p:sp>
          <p:nvSpPr>
            <p:cNvPr id="47193" name="Text Box 84"/>
            <p:cNvSpPr txBox="1">
              <a:spLocks noChangeArrowheads="1"/>
            </p:cNvSpPr>
            <p:nvPr/>
          </p:nvSpPr>
          <p:spPr bwMode="auto">
            <a:xfrm>
              <a:off x="5240" y="4147"/>
              <a:ext cx="5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D. Hardin</a:t>
              </a:r>
            </a:p>
          </p:txBody>
        </p:sp>
      </p:grpSp>
      <p:sp>
        <p:nvSpPr>
          <p:cNvPr id="47107" name="Text Box 85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47108" name="Text Box 86"/>
          <p:cNvSpPr txBox="1">
            <a:spLocks noChangeArrowheads="1"/>
          </p:cNvSpPr>
          <p:nvPr/>
        </p:nvSpPr>
        <p:spPr bwMode="auto">
          <a:xfrm>
            <a:off x="4010025" y="63500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Meander</a:t>
            </a:r>
          </a:p>
        </p:txBody>
      </p:sp>
      <p:sp>
        <p:nvSpPr>
          <p:cNvPr id="47109" name="Text Box 90"/>
          <p:cNvSpPr txBox="1">
            <a:spLocks noChangeArrowheads="1"/>
          </p:cNvSpPr>
          <p:nvPr/>
        </p:nvSpPr>
        <p:spPr bwMode="auto">
          <a:xfrm>
            <a:off x="3822700" y="304800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6019800" y="2486025"/>
            <a:ext cx="2897188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Down Valley Sweep of the</a:t>
            </a:r>
          </a:p>
          <a:p>
            <a:pPr algn="ctr"/>
            <a:r>
              <a:rPr lang="en-US"/>
              <a:t>Meanders of the Mississippi</a:t>
            </a:r>
          </a:p>
          <a:p>
            <a:pPr algn="ctr"/>
            <a:r>
              <a:rPr lang="en-US"/>
              <a:t>Near Moss Island, TN</a:t>
            </a:r>
          </a:p>
          <a:p>
            <a:pPr algn="ctr"/>
            <a:endParaRPr lang="en-US"/>
          </a:p>
          <a:p>
            <a:pPr algn="ctr"/>
            <a:r>
              <a:rPr lang="en-US"/>
              <a:t>Yellow = 1765 survey</a:t>
            </a:r>
          </a:p>
          <a:p>
            <a:pPr algn="ctr"/>
            <a:r>
              <a:rPr lang="en-US"/>
              <a:t>Blue = 1820-30 survey</a:t>
            </a:r>
          </a:p>
          <a:p>
            <a:pPr algn="ctr"/>
            <a:r>
              <a:rPr lang="en-US"/>
              <a:t>Green = 1881-93 survey</a:t>
            </a:r>
          </a:p>
          <a:p>
            <a:pPr algn="ctr"/>
            <a:r>
              <a:rPr lang="en-US"/>
              <a:t>Red = 1930-32 survey</a:t>
            </a:r>
          </a:p>
          <a:p>
            <a:pPr algn="ctr"/>
            <a:r>
              <a:rPr lang="en-US"/>
              <a:t>Solid blue = 1999 survey</a:t>
            </a:r>
          </a:p>
          <a:p>
            <a:pPr algn="ctr"/>
            <a:r>
              <a:rPr lang="en-US"/>
              <a:t>Purple = meander scars</a:t>
            </a:r>
          </a:p>
        </p:txBody>
      </p:sp>
      <p:grpSp>
        <p:nvGrpSpPr>
          <p:cNvPr id="48132" name="Group 21"/>
          <p:cNvGrpSpPr>
            <a:grpSpLocks/>
          </p:cNvGrpSpPr>
          <p:nvPr/>
        </p:nvGrpSpPr>
        <p:grpSpPr bwMode="auto">
          <a:xfrm>
            <a:off x="457200" y="1143000"/>
            <a:ext cx="5486400" cy="5224463"/>
            <a:chOff x="288" y="720"/>
            <a:chExt cx="3456" cy="3291"/>
          </a:xfrm>
        </p:grpSpPr>
        <p:pic>
          <p:nvPicPr>
            <p:cNvPr id="48136" name="Picture 2" descr="Moss Is meander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720"/>
              <a:ext cx="3456" cy="3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7" name="Text Box 8"/>
            <p:cNvSpPr txBox="1">
              <a:spLocks noChangeArrowheads="1"/>
            </p:cNvSpPr>
            <p:nvPr/>
          </p:nvSpPr>
          <p:spPr bwMode="auto">
            <a:xfrm>
              <a:off x="2544" y="1680"/>
              <a:ext cx="394" cy="28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Moss</a:t>
              </a:r>
            </a:p>
            <a:p>
              <a:r>
                <a:rPr lang="en-US" sz="1200"/>
                <a:t>Island</a:t>
              </a:r>
            </a:p>
          </p:txBody>
        </p:sp>
        <p:sp>
          <p:nvSpPr>
            <p:cNvPr id="48138" name="Text Box 9"/>
            <p:cNvSpPr txBox="1">
              <a:spLocks noChangeArrowheads="1"/>
            </p:cNvSpPr>
            <p:nvPr/>
          </p:nvSpPr>
          <p:spPr bwMode="auto">
            <a:xfrm>
              <a:off x="2736" y="2256"/>
              <a:ext cx="415" cy="28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1821</a:t>
              </a:r>
            </a:p>
            <a:p>
              <a:pPr algn="ctr"/>
              <a:r>
                <a:rPr lang="en-US" sz="1200"/>
                <a:t>cut-off</a:t>
              </a:r>
            </a:p>
          </p:txBody>
        </p:sp>
        <p:sp>
          <p:nvSpPr>
            <p:cNvPr id="48139" name="Line 10"/>
            <p:cNvSpPr>
              <a:spLocks noChangeShapeType="1"/>
            </p:cNvSpPr>
            <p:nvPr/>
          </p:nvSpPr>
          <p:spPr bwMode="auto">
            <a:xfrm flipH="1" flipV="1">
              <a:off x="2304" y="1920"/>
              <a:ext cx="440" cy="4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Text Box 11"/>
            <p:cNvSpPr txBox="1">
              <a:spLocks noChangeArrowheads="1"/>
            </p:cNvSpPr>
            <p:nvPr/>
          </p:nvSpPr>
          <p:spPr bwMode="auto">
            <a:xfrm rot="-2789973">
              <a:off x="2908" y="3332"/>
              <a:ext cx="597" cy="173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loess bluff</a:t>
              </a:r>
            </a:p>
          </p:txBody>
        </p:sp>
        <p:grpSp>
          <p:nvGrpSpPr>
            <p:cNvPr id="48141" name="Group 16"/>
            <p:cNvGrpSpPr>
              <a:grpSpLocks/>
            </p:cNvGrpSpPr>
            <p:nvPr/>
          </p:nvGrpSpPr>
          <p:grpSpPr bwMode="auto">
            <a:xfrm>
              <a:off x="336" y="864"/>
              <a:ext cx="323" cy="500"/>
              <a:chOff x="336" y="864"/>
              <a:chExt cx="323" cy="500"/>
            </a:xfrm>
          </p:grpSpPr>
          <p:sp>
            <p:nvSpPr>
              <p:cNvPr id="48146" name="Text Box 12"/>
              <p:cNvSpPr txBox="1">
                <a:spLocks noChangeArrowheads="1"/>
              </p:cNvSpPr>
              <p:nvPr/>
            </p:nvSpPr>
            <p:spPr bwMode="auto">
              <a:xfrm>
                <a:off x="336" y="864"/>
                <a:ext cx="323" cy="212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MO</a:t>
                </a:r>
              </a:p>
            </p:txBody>
          </p:sp>
          <p:sp>
            <p:nvSpPr>
              <p:cNvPr id="48147" name="Text Box 13"/>
              <p:cNvSpPr txBox="1">
                <a:spLocks noChangeArrowheads="1"/>
              </p:cNvSpPr>
              <p:nvPr/>
            </p:nvSpPr>
            <p:spPr bwMode="auto">
              <a:xfrm>
                <a:off x="347" y="1152"/>
                <a:ext cx="300" cy="212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AR</a:t>
                </a:r>
              </a:p>
            </p:txBody>
          </p:sp>
        </p:grpSp>
        <p:sp>
          <p:nvSpPr>
            <p:cNvPr id="48142" name="Text Box 14"/>
            <p:cNvSpPr txBox="1">
              <a:spLocks noChangeArrowheads="1"/>
            </p:cNvSpPr>
            <p:nvPr/>
          </p:nvSpPr>
          <p:spPr bwMode="auto">
            <a:xfrm>
              <a:off x="2006" y="1008"/>
              <a:ext cx="286" cy="21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TN</a:t>
              </a:r>
            </a:p>
          </p:txBody>
        </p:sp>
        <p:grpSp>
          <p:nvGrpSpPr>
            <p:cNvPr id="48143" name="Group 20"/>
            <p:cNvGrpSpPr>
              <a:grpSpLocks/>
            </p:cNvGrpSpPr>
            <p:nvPr/>
          </p:nvGrpSpPr>
          <p:grpSpPr bwMode="auto">
            <a:xfrm>
              <a:off x="384" y="1488"/>
              <a:ext cx="208" cy="452"/>
              <a:chOff x="384" y="1488"/>
              <a:chExt cx="208" cy="452"/>
            </a:xfrm>
          </p:grpSpPr>
          <p:sp>
            <p:nvSpPr>
              <p:cNvPr id="48144" name="AutoShape 17"/>
              <p:cNvSpPr>
                <a:spLocks noChangeArrowheads="1"/>
              </p:cNvSpPr>
              <p:nvPr/>
            </p:nvSpPr>
            <p:spPr bwMode="auto">
              <a:xfrm>
                <a:off x="392" y="1488"/>
                <a:ext cx="192" cy="240"/>
              </a:xfrm>
              <a:prstGeom prst="upArrow">
                <a:avLst>
                  <a:gd name="adj1" fmla="val 50000"/>
                  <a:gd name="adj2" fmla="val 3125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5" name="Text Box 18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208" cy="212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N</a:t>
                </a:r>
              </a:p>
            </p:txBody>
          </p:sp>
        </p:grpSp>
      </p:grpSp>
      <p:sp>
        <p:nvSpPr>
          <p:cNvPr id="48133" name="Text Box 2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48134" name="Text Box 23"/>
          <p:cNvSpPr txBox="1">
            <a:spLocks noChangeArrowheads="1"/>
          </p:cNvSpPr>
          <p:nvPr/>
        </p:nvSpPr>
        <p:spPr bwMode="auto">
          <a:xfrm>
            <a:off x="4010025" y="63500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Meander</a:t>
            </a:r>
          </a:p>
        </p:txBody>
      </p:sp>
      <p:sp>
        <p:nvSpPr>
          <p:cNvPr id="48135" name="Text Box 24"/>
          <p:cNvSpPr txBox="1">
            <a:spLocks noChangeArrowheads="1"/>
          </p:cNvSpPr>
          <p:nvPr/>
        </p:nvSpPr>
        <p:spPr bwMode="auto">
          <a:xfrm>
            <a:off x="3822700" y="304800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073525" y="-9525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WIND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041775" y="347663"/>
            <a:ext cx="10604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Loess</a:t>
            </a:r>
          </a:p>
          <a:p>
            <a:pPr algn="ctr"/>
            <a:r>
              <a:rPr lang="en-US" sz="1800"/>
              <a:t>Palouse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118792" name="Picture 8" descr="30hrseg"/>
          <p:cNvPicPr>
            <a:picLocks noChangeAspect="1" noChangeArrowheads="1"/>
          </p:cNvPicPr>
          <p:nvPr/>
        </p:nvPicPr>
        <p:blipFill>
          <a:blip r:embed="rId2" cstate="print"/>
          <a:srcRect b="3369"/>
          <a:stretch>
            <a:fillRect/>
          </a:stretch>
        </p:blipFill>
        <p:spPr bwMode="auto">
          <a:xfrm>
            <a:off x="228600" y="685800"/>
            <a:ext cx="25146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3" name="Picture 9" descr="index"/>
          <p:cNvPicPr>
            <a:picLocks noChangeAspect="1" noChangeArrowheads="1"/>
          </p:cNvPicPr>
          <p:nvPr/>
        </p:nvPicPr>
        <p:blipFill>
          <a:blip r:embed="rId3" cstate="print"/>
          <a:srcRect t="20107" r="13153"/>
          <a:stretch>
            <a:fillRect/>
          </a:stretch>
        </p:blipFill>
        <p:spPr bwMode="auto">
          <a:xfrm>
            <a:off x="133350" y="4879975"/>
            <a:ext cx="19812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4" name="Picture 10" descr="index"/>
          <p:cNvPicPr>
            <a:picLocks noChangeAspect="1" noChangeArrowheads="1"/>
          </p:cNvPicPr>
          <p:nvPr/>
        </p:nvPicPr>
        <p:blipFill>
          <a:blip r:embed="rId4" cstate="print">
            <a:lum bright="18000" contrast="12000"/>
          </a:blip>
          <a:srcRect l="2000" t="32790" r="50000" b="3285"/>
          <a:stretch>
            <a:fillRect/>
          </a:stretch>
        </p:blipFill>
        <p:spPr bwMode="auto">
          <a:xfrm>
            <a:off x="228600" y="2487613"/>
            <a:ext cx="2514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5" name="Picture 11" descr="Image and video hosting by TinyPic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t="3030"/>
          <a:stretch>
            <a:fillRect/>
          </a:stretch>
        </p:blipFill>
        <p:spPr bwMode="auto">
          <a:xfrm>
            <a:off x="2247900" y="48768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6" name="Picture 12" descr="Image and video hosting by TinyPic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8594" t="15504" r="42188" b="13689"/>
          <a:stretch>
            <a:fillRect/>
          </a:stretch>
        </p:blipFill>
        <p:spPr bwMode="auto">
          <a:xfrm>
            <a:off x="4895850" y="4876800"/>
            <a:ext cx="1846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6" descr="wheat-fields-of-palouse-lee-ch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1027113"/>
            <a:ext cx="5562600" cy="369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2" name="Picture 18" descr="287442602_8JchR-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7050" y="5081588"/>
            <a:ext cx="21336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803" name="AutoShape 19"/>
          <p:cNvSpPr>
            <a:spLocks noChangeArrowheads="1"/>
          </p:cNvSpPr>
          <p:nvPr/>
        </p:nvSpPr>
        <p:spPr bwMode="auto">
          <a:xfrm>
            <a:off x="6324600" y="381000"/>
            <a:ext cx="2590800" cy="1371600"/>
          </a:xfrm>
          <a:prstGeom prst="irregularSeal1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0">
                <a:latin typeface="Impact" pitchFamily="34" charset="0"/>
              </a:rPr>
              <a:t>IMPORTANT TO</a:t>
            </a:r>
          </a:p>
          <a:p>
            <a:pPr algn="ctr"/>
            <a:r>
              <a:rPr lang="en-US" sz="1400" b="0">
                <a:latin typeface="Impact" pitchFamily="34" charset="0"/>
              </a:rPr>
              <a:t>REMEMBER!</a:t>
            </a:r>
          </a:p>
        </p:txBody>
      </p:sp>
    </p:spTree>
    <p:extLst>
      <p:ext uri="{BB962C8B-B14F-4D97-AF65-F5344CB8AC3E}">
        <p14:creationId xmlns:p14="http://schemas.microsoft.com/office/powerpoint/2010/main" val="14294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8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18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Levee diagram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86868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3705225" y="609600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Natural levees</a:t>
            </a:r>
          </a:p>
        </p:txBody>
      </p:sp>
      <p:grpSp>
        <p:nvGrpSpPr>
          <p:cNvPr id="49158" name="Group 15"/>
          <p:cNvGrpSpPr>
            <a:grpSpLocks/>
          </p:cNvGrpSpPr>
          <p:nvPr/>
        </p:nvGrpSpPr>
        <p:grpSpPr bwMode="auto">
          <a:xfrm>
            <a:off x="288925" y="3368675"/>
            <a:ext cx="4664075" cy="2844800"/>
            <a:chOff x="134" y="2112"/>
            <a:chExt cx="2938" cy="1792"/>
          </a:xfrm>
        </p:grpSpPr>
        <p:pic>
          <p:nvPicPr>
            <p:cNvPr id="49165" name="Picture 2" descr="Destrehan3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" y="2112"/>
              <a:ext cx="2913" cy="1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6" name="Text Box 9"/>
            <p:cNvSpPr txBox="1">
              <a:spLocks noChangeArrowheads="1"/>
            </p:cNvSpPr>
            <p:nvPr/>
          </p:nvSpPr>
          <p:spPr bwMode="auto">
            <a:xfrm>
              <a:off x="134" y="3686"/>
              <a:ext cx="9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Destrehan, LA</a:t>
              </a:r>
            </a:p>
          </p:txBody>
        </p:sp>
      </p:grpSp>
      <p:grpSp>
        <p:nvGrpSpPr>
          <p:cNvPr id="49159" name="Group 14"/>
          <p:cNvGrpSpPr>
            <a:grpSpLocks/>
          </p:cNvGrpSpPr>
          <p:nvPr/>
        </p:nvGrpSpPr>
        <p:grpSpPr bwMode="auto">
          <a:xfrm>
            <a:off x="5257800" y="3030538"/>
            <a:ext cx="3521075" cy="3522662"/>
            <a:chOff x="3264" y="1909"/>
            <a:chExt cx="2218" cy="2219"/>
          </a:xfrm>
        </p:grpSpPr>
        <p:grpSp>
          <p:nvGrpSpPr>
            <p:cNvPr id="49161" name="Group 13"/>
            <p:cNvGrpSpPr>
              <a:grpSpLocks/>
            </p:cNvGrpSpPr>
            <p:nvPr/>
          </p:nvGrpSpPr>
          <p:grpSpPr bwMode="auto">
            <a:xfrm>
              <a:off x="3264" y="3013"/>
              <a:ext cx="2218" cy="1115"/>
              <a:chOff x="3350" y="2112"/>
              <a:chExt cx="2218" cy="1115"/>
            </a:xfrm>
          </p:grpSpPr>
          <p:pic>
            <p:nvPicPr>
              <p:cNvPr id="49163" name="Picture 4" descr="levee St Louis 185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360" y="2112"/>
                <a:ext cx="2208" cy="1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164" name="Text Box 8"/>
              <p:cNvSpPr txBox="1">
                <a:spLocks noChangeArrowheads="1"/>
              </p:cNvSpPr>
              <p:nvPr/>
            </p:nvSpPr>
            <p:spPr bwMode="auto">
              <a:xfrm>
                <a:off x="3350" y="3014"/>
                <a:ext cx="12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FF00"/>
                    </a:solidFill>
                  </a:rPr>
                  <a:t>St. Louis, MO 1858</a:t>
                </a:r>
              </a:p>
            </p:txBody>
          </p:sp>
        </p:grpSp>
        <p:pic>
          <p:nvPicPr>
            <p:cNvPr id="49162" name="Picture 10" descr="leeves 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81" y="1909"/>
              <a:ext cx="1584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160" name="Text Box 12"/>
          <p:cNvSpPr txBox="1">
            <a:spLocks noChangeArrowheads="1"/>
          </p:cNvSpPr>
          <p:nvPr/>
        </p:nvSpPr>
        <p:spPr bwMode="auto">
          <a:xfrm>
            <a:off x="3822700" y="304800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Louisiana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19200"/>
            <a:ext cx="6218238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52400" y="762000"/>
            <a:ext cx="3048000" cy="1981200"/>
            <a:chOff x="96" y="480"/>
            <a:chExt cx="1920" cy="1248"/>
          </a:xfrm>
        </p:grpSpPr>
        <p:sp>
          <p:nvSpPr>
            <p:cNvPr id="50204" name="Line 4"/>
            <p:cNvSpPr>
              <a:spLocks noChangeShapeType="1"/>
            </p:cNvSpPr>
            <p:nvPr/>
          </p:nvSpPr>
          <p:spPr bwMode="auto">
            <a:xfrm flipH="1">
              <a:off x="1632" y="1008"/>
              <a:ext cx="384" cy="72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5" name="Line 5"/>
            <p:cNvSpPr>
              <a:spLocks noChangeShapeType="1"/>
            </p:cNvSpPr>
            <p:nvPr/>
          </p:nvSpPr>
          <p:spPr bwMode="auto">
            <a:xfrm flipH="1" flipV="1">
              <a:off x="1632" y="480"/>
              <a:ext cx="384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0206" name="Group 6"/>
            <p:cNvGrpSpPr>
              <a:grpSpLocks/>
            </p:cNvGrpSpPr>
            <p:nvPr/>
          </p:nvGrpSpPr>
          <p:grpSpPr bwMode="auto">
            <a:xfrm>
              <a:off x="96" y="480"/>
              <a:ext cx="1552" cy="1248"/>
              <a:chOff x="160" y="1145"/>
              <a:chExt cx="1552" cy="1248"/>
            </a:xfrm>
          </p:grpSpPr>
          <p:sp>
            <p:nvSpPr>
              <p:cNvPr id="50208" name="Rectangle 7"/>
              <p:cNvSpPr>
                <a:spLocks noChangeArrowheads="1"/>
              </p:cNvSpPr>
              <p:nvPr/>
            </p:nvSpPr>
            <p:spPr bwMode="auto">
              <a:xfrm>
                <a:off x="168" y="1145"/>
                <a:ext cx="1536" cy="1248"/>
              </a:xfrm>
              <a:prstGeom prst="rect">
                <a:avLst/>
              </a:prstGeom>
              <a:solidFill>
                <a:srgbClr val="FF3300"/>
              </a:solidFill>
              <a:ln w="762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0209" name="Picture 8" descr="Old River Control Structure 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0" y="1152"/>
                <a:ext cx="1552" cy="1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0207" name="Rectangle 17"/>
            <p:cNvSpPr>
              <a:spLocks noChangeArrowheads="1"/>
            </p:cNvSpPr>
            <p:nvPr/>
          </p:nvSpPr>
          <p:spPr bwMode="auto">
            <a:xfrm>
              <a:off x="1920" y="912"/>
              <a:ext cx="96" cy="9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180" name="Text Box 18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419600" y="762000"/>
            <a:ext cx="3048000" cy="3429000"/>
            <a:chOff x="2784" y="480"/>
            <a:chExt cx="1920" cy="2160"/>
          </a:xfrm>
        </p:grpSpPr>
        <p:sp>
          <p:nvSpPr>
            <p:cNvPr id="50198" name="Line 3"/>
            <p:cNvSpPr>
              <a:spLocks noChangeShapeType="1"/>
            </p:cNvSpPr>
            <p:nvPr/>
          </p:nvSpPr>
          <p:spPr bwMode="auto">
            <a:xfrm flipH="1">
              <a:off x="3648" y="1824"/>
              <a:ext cx="1056" cy="52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0199" name="Group 13"/>
            <p:cNvGrpSpPr>
              <a:grpSpLocks/>
            </p:cNvGrpSpPr>
            <p:nvPr/>
          </p:nvGrpSpPr>
          <p:grpSpPr bwMode="auto">
            <a:xfrm>
              <a:off x="2784" y="480"/>
              <a:ext cx="1920" cy="1392"/>
              <a:chOff x="3264" y="384"/>
              <a:chExt cx="1920" cy="1392"/>
            </a:xfrm>
          </p:grpSpPr>
          <p:sp>
            <p:nvSpPr>
              <p:cNvPr id="50202" name="Rectangle 14"/>
              <p:cNvSpPr>
                <a:spLocks noChangeArrowheads="1"/>
              </p:cNvSpPr>
              <p:nvPr/>
            </p:nvSpPr>
            <p:spPr bwMode="auto">
              <a:xfrm>
                <a:off x="3264" y="384"/>
                <a:ext cx="1920" cy="1392"/>
              </a:xfrm>
              <a:prstGeom prst="rect">
                <a:avLst/>
              </a:prstGeom>
              <a:solidFill>
                <a:srgbClr val="FF3300"/>
              </a:solidFill>
              <a:ln w="571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0203" name="Picture 15" descr="Miss levee landsa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64" y="392"/>
                <a:ext cx="1920" cy="1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0200" name="Rectangle 16"/>
            <p:cNvSpPr>
              <a:spLocks noChangeArrowheads="1"/>
            </p:cNvSpPr>
            <p:nvPr/>
          </p:nvSpPr>
          <p:spPr bwMode="auto">
            <a:xfrm>
              <a:off x="3120" y="2352"/>
              <a:ext cx="528" cy="28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1" name="Line 19"/>
            <p:cNvSpPr>
              <a:spLocks noChangeShapeType="1"/>
            </p:cNvSpPr>
            <p:nvPr/>
          </p:nvSpPr>
          <p:spPr bwMode="auto">
            <a:xfrm>
              <a:off x="2784" y="1872"/>
              <a:ext cx="336" cy="4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7010400" y="3124200"/>
            <a:ext cx="1905000" cy="3276600"/>
            <a:chOff x="4416" y="1968"/>
            <a:chExt cx="1200" cy="2064"/>
          </a:xfrm>
        </p:grpSpPr>
        <p:sp>
          <p:nvSpPr>
            <p:cNvPr id="50192" name="Rectangle 9"/>
            <p:cNvSpPr>
              <a:spLocks noChangeArrowheads="1"/>
            </p:cNvSpPr>
            <p:nvPr/>
          </p:nvSpPr>
          <p:spPr bwMode="auto">
            <a:xfrm>
              <a:off x="4416" y="3312"/>
              <a:ext cx="768" cy="72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193" name="Group 10"/>
            <p:cNvGrpSpPr>
              <a:grpSpLocks/>
            </p:cNvGrpSpPr>
            <p:nvPr/>
          </p:nvGrpSpPr>
          <p:grpSpPr bwMode="auto">
            <a:xfrm>
              <a:off x="4464" y="1968"/>
              <a:ext cx="1152" cy="1200"/>
              <a:chOff x="2532" y="2952"/>
              <a:chExt cx="1152" cy="1200"/>
            </a:xfrm>
          </p:grpSpPr>
          <p:sp>
            <p:nvSpPr>
              <p:cNvPr id="50196" name="Rectangle 11"/>
              <p:cNvSpPr>
                <a:spLocks noChangeArrowheads="1"/>
              </p:cNvSpPr>
              <p:nvPr/>
            </p:nvSpPr>
            <p:spPr bwMode="auto">
              <a:xfrm>
                <a:off x="2532" y="2952"/>
                <a:ext cx="1152" cy="1200"/>
              </a:xfrm>
              <a:prstGeom prst="rect">
                <a:avLst/>
              </a:prstGeom>
              <a:solidFill>
                <a:srgbClr val="FF3300"/>
              </a:solidFill>
              <a:ln w="571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0197" name="Picture 12" descr="Miss delta satellite 0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44" y="2952"/>
                <a:ext cx="1129" cy="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0194" name="Line 20"/>
            <p:cNvSpPr>
              <a:spLocks noChangeShapeType="1"/>
            </p:cNvSpPr>
            <p:nvPr/>
          </p:nvSpPr>
          <p:spPr bwMode="auto">
            <a:xfrm flipV="1">
              <a:off x="4416" y="1968"/>
              <a:ext cx="48" cy="13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5" name="Line 21"/>
            <p:cNvSpPr>
              <a:spLocks noChangeShapeType="1"/>
            </p:cNvSpPr>
            <p:nvPr/>
          </p:nvSpPr>
          <p:spPr bwMode="auto">
            <a:xfrm flipV="1">
              <a:off x="5184" y="3168"/>
              <a:ext cx="432" cy="86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1981200" y="5181600"/>
            <a:ext cx="3810000" cy="1447800"/>
            <a:chOff x="1248" y="3264"/>
            <a:chExt cx="2400" cy="912"/>
          </a:xfrm>
        </p:grpSpPr>
        <p:grpSp>
          <p:nvGrpSpPr>
            <p:cNvPr id="50186" name="Group 30"/>
            <p:cNvGrpSpPr>
              <a:grpSpLocks/>
            </p:cNvGrpSpPr>
            <p:nvPr/>
          </p:nvGrpSpPr>
          <p:grpSpPr bwMode="auto">
            <a:xfrm>
              <a:off x="1248" y="3264"/>
              <a:ext cx="1776" cy="912"/>
              <a:chOff x="1248" y="2976"/>
              <a:chExt cx="1776" cy="912"/>
            </a:xfrm>
          </p:grpSpPr>
          <p:sp>
            <p:nvSpPr>
              <p:cNvPr id="50190" name="Rectangle 22"/>
              <p:cNvSpPr>
                <a:spLocks noChangeArrowheads="1"/>
              </p:cNvSpPr>
              <p:nvPr/>
            </p:nvSpPr>
            <p:spPr bwMode="auto">
              <a:xfrm>
                <a:off x="1248" y="2976"/>
                <a:ext cx="1776" cy="912"/>
              </a:xfrm>
              <a:prstGeom prst="rect">
                <a:avLst/>
              </a:prstGeom>
              <a:solidFill>
                <a:srgbClr val="FF3300"/>
              </a:solidFill>
              <a:ln w="762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0191" name="Picture 23" descr="levee Bayou LaFourch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b="24847"/>
              <a:stretch>
                <a:fillRect/>
              </a:stretch>
            </p:blipFill>
            <p:spPr bwMode="auto">
              <a:xfrm>
                <a:off x="1248" y="3001"/>
                <a:ext cx="1776" cy="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0187" name="Rectangle 24"/>
            <p:cNvSpPr>
              <a:spLocks noChangeArrowheads="1"/>
            </p:cNvSpPr>
            <p:nvPr/>
          </p:nvSpPr>
          <p:spPr bwMode="auto">
            <a:xfrm>
              <a:off x="3552" y="3360"/>
              <a:ext cx="96" cy="9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8" name="Line 25"/>
            <p:cNvSpPr>
              <a:spLocks noChangeShapeType="1"/>
            </p:cNvSpPr>
            <p:nvPr/>
          </p:nvSpPr>
          <p:spPr bwMode="auto">
            <a:xfrm flipV="1">
              <a:off x="3024" y="3456"/>
              <a:ext cx="624" cy="72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9" name="Line 26"/>
            <p:cNvSpPr>
              <a:spLocks noChangeShapeType="1"/>
            </p:cNvSpPr>
            <p:nvPr/>
          </p:nvSpPr>
          <p:spPr bwMode="auto">
            <a:xfrm>
              <a:off x="3024" y="3264"/>
              <a:ext cx="624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84" name="Text Box 3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0185" name="Text Box 33"/>
          <p:cNvSpPr txBox="1">
            <a:spLocks noChangeArrowheads="1"/>
          </p:cNvSpPr>
          <p:nvPr/>
        </p:nvSpPr>
        <p:spPr bwMode="auto">
          <a:xfrm>
            <a:off x="3178175" y="382588"/>
            <a:ext cx="278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Lower Mississippi River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Louisiana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675" y="1150938"/>
            <a:ext cx="6218238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10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51204" name="Text Box 3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1205" name="Text Box 34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1206" name="Text Box 35"/>
          <p:cNvSpPr txBox="1">
            <a:spLocks noChangeArrowheads="1"/>
          </p:cNvSpPr>
          <p:nvPr/>
        </p:nvSpPr>
        <p:spPr bwMode="auto">
          <a:xfrm>
            <a:off x="3184525" y="623888"/>
            <a:ext cx="277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Mississippi River deltas</a:t>
            </a:r>
          </a:p>
        </p:txBody>
      </p:sp>
      <p:sp>
        <p:nvSpPr>
          <p:cNvPr id="51207" name="Text Box 36"/>
          <p:cNvSpPr txBox="1">
            <a:spLocks noChangeArrowheads="1"/>
          </p:cNvSpPr>
          <p:nvPr/>
        </p:nvSpPr>
        <p:spPr bwMode="auto">
          <a:xfrm>
            <a:off x="3822700" y="334963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Deposition</a:t>
            </a:r>
          </a:p>
        </p:txBody>
      </p:sp>
      <p:sp>
        <p:nvSpPr>
          <p:cNvPr id="51208" name="Freeform 37"/>
          <p:cNvSpPr>
            <a:spLocks/>
          </p:cNvSpPr>
          <p:nvPr/>
        </p:nvSpPr>
        <p:spPr bwMode="auto">
          <a:xfrm>
            <a:off x="1447800" y="4495800"/>
            <a:ext cx="2324100" cy="1295400"/>
          </a:xfrm>
          <a:custGeom>
            <a:avLst/>
            <a:gdLst>
              <a:gd name="T0" fmla="*/ 0 w 1464"/>
              <a:gd name="T1" fmla="*/ 336 h 816"/>
              <a:gd name="T2" fmla="*/ 144 w 1464"/>
              <a:gd name="T3" fmla="*/ 480 h 816"/>
              <a:gd name="T4" fmla="*/ 288 w 1464"/>
              <a:gd name="T5" fmla="*/ 528 h 816"/>
              <a:gd name="T6" fmla="*/ 528 w 1464"/>
              <a:gd name="T7" fmla="*/ 672 h 816"/>
              <a:gd name="T8" fmla="*/ 816 w 1464"/>
              <a:gd name="T9" fmla="*/ 720 h 816"/>
              <a:gd name="T10" fmla="*/ 1104 w 1464"/>
              <a:gd name="T11" fmla="*/ 816 h 816"/>
              <a:gd name="T12" fmla="*/ 1392 w 1464"/>
              <a:gd name="T13" fmla="*/ 720 h 816"/>
              <a:gd name="T14" fmla="*/ 1440 w 1464"/>
              <a:gd name="T15" fmla="*/ 432 h 816"/>
              <a:gd name="T16" fmla="*/ 1440 w 1464"/>
              <a:gd name="T17" fmla="*/ 240 h 816"/>
              <a:gd name="T18" fmla="*/ 1296 w 1464"/>
              <a:gd name="T19" fmla="*/ 48 h 816"/>
              <a:gd name="T20" fmla="*/ 1248 w 1464"/>
              <a:gd name="T21" fmla="*/ 0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64"/>
              <a:gd name="T34" fmla="*/ 0 h 816"/>
              <a:gd name="T35" fmla="*/ 1464 w 1464"/>
              <a:gd name="T36" fmla="*/ 816 h 8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64" h="816">
                <a:moveTo>
                  <a:pt x="0" y="336"/>
                </a:moveTo>
                <a:cubicBezTo>
                  <a:pt x="48" y="392"/>
                  <a:pt x="96" y="448"/>
                  <a:pt x="144" y="480"/>
                </a:cubicBezTo>
                <a:cubicBezTo>
                  <a:pt x="192" y="512"/>
                  <a:pt x="224" y="496"/>
                  <a:pt x="288" y="528"/>
                </a:cubicBezTo>
                <a:cubicBezTo>
                  <a:pt x="352" y="560"/>
                  <a:pt x="440" y="640"/>
                  <a:pt x="528" y="672"/>
                </a:cubicBezTo>
                <a:cubicBezTo>
                  <a:pt x="616" y="704"/>
                  <a:pt x="720" y="696"/>
                  <a:pt x="816" y="720"/>
                </a:cubicBezTo>
                <a:cubicBezTo>
                  <a:pt x="912" y="744"/>
                  <a:pt x="1008" y="816"/>
                  <a:pt x="1104" y="816"/>
                </a:cubicBezTo>
                <a:cubicBezTo>
                  <a:pt x="1200" y="816"/>
                  <a:pt x="1336" y="784"/>
                  <a:pt x="1392" y="720"/>
                </a:cubicBezTo>
                <a:cubicBezTo>
                  <a:pt x="1448" y="656"/>
                  <a:pt x="1432" y="512"/>
                  <a:pt x="1440" y="432"/>
                </a:cubicBezTo>
                <a:cubicBezTo>
                  <a:pt x="1448" y="352"/>
                  <a:pt x="1464" y="304"/>
                  <a:pt x="1440" y="240"/>
                </a:cubicBezTo>
                <a:cubicBezTo>
                  <a:pt x="1416" y="176"/>
                  <a:pt x="1328" y="88"/>
                  <a:pt x="1296" y="48"/>
                </a:cubicBezTo>
                <a:cubicBezTo>
                  <a:pt x="1264" y="8"/>
                  <a:pt x="1256" y="4"/>
                  <a:pt x="1248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9" name="Freeform 38"/>
          <p:cNvSpPr>
            <a:spLocks/>
          </p:cNvSpPr>
          <p:nvPr/>
        </p:nvSpPr>
        <p:spPr bwMode="auto">
          <a:xfrm>
            <a:off x="3695700" y="4572000"/>
            <a:ext cx="1295400" cy="1549400"/>
          </a:xfrm>
          <a:custGeom>
            <a:avLst/>
            <a:gdLst>
              <a:gd name="T0" fmla="*/ 24 w 816"/>
              <a:gd name="T1" fmla="*/ 624 h 976"/>
              <a:gd name="T2" fmla="*/ 24 w 816"/>
              <a:gd name="T3" fmla="*/ 672 h 976"/>
              <a:gd name="T4" fmla="*/ 24 w 816"/>
              <a:gd name="T5" fmla="*/ 816 h 976"/>
              <a:gd name="T6" fmla="*/ 168 w 816"/>
              <a:gd name="T7" fmla="*/ 960 h 976"/>
              <a:gd name="T8" fmla="*/ 408 w 816"/>
              <a:gd name="T9" fmla="*/ 912 h 976"/>
              <a:gd name="T10" fmla="*/ 648 w 816"/>
              <a:gd name="T11" fmla="*/ 816 h 976"/>
              <a:gd name="T12" fmla="*/ 792 w 816"/>
              <a:gd name="T13" fmla="*/ 576 h 976"/>
              <a:gd name="T14" fmla="*/ 792 w 816"/>
              <a:gd name="T15" fmla="*/ 528 h 976"/>
              <a:gd name="T16" fmla="*/ 792 w 816"/>
              <a:gd name="T17" fmla="*/ 240 h 976"/>
              <a:gd name="T18" fmla="*/ 744 w 816"/>
              <a:gd name="T19" fmla="*/ 144 h 976"/>
              <a:gd name="T20" fmla="*/ 600 w 816"/>
              <a:gd name="T21" fmla="*/ 96 h 976"/>
              <a:gd name="T22" fmla="*/ 456 w 816"/>
              <a:gd name="T23" fmla="*/ 96 h 976"/>
              <a:gd name="T24" fmla="*/ 264 w 816"/>
              <a:gd name="T25" fmla="*/ 48 h 976"/>
              <a:gd name="T26" fmla="*/ 168 w 816"/>
              <a:gd name="T27" fmla="*/ 0 h 9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16"/>
              <a:gd name="T43" fmla="*/ 0 h 976"/>
              <a:gd name="T44" fmla="*/ 816 w 816"/>
              <a:gd name="T45" fmla="*/ 976 h 97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16" h="976">
                <a:moveTo>
                  <a:pt x="24" y="624"/>
                </a:moveTo>
                <a:cubicBezTo>
                  <a:pt x="24" y="632"/>
                  <a:pt x="24" y="640"/>
                  <a:pt x="24" y="672"/>
                </a:cubicBezTo>
                <a:cubicBezTo>
                  <a:pt x="24" y="704"/>
                  <a:pt x="0" y="768"/>
                  <a:pt x="24" y="816"/>
                </a:cubicBezTo>
                <a:cubicBezTo>
                  <a:pt x="48" y="864"/>
                  <a:pt x="104" y="944"/>
                  <a:pt x="168" y="960"/>
                </a:cubicBezTo>
                <a:cubicBezTo>
                  <a:pt x="232" y="976"/>
                  <a:pt x="328" y="936"/>
                  <a:pt x="408" y="912"/>
                </a:cubicBezTo>
                <a:cubicBezTo>
                  <a:pt x="488" y="888"/>
                  <a:pt x="584" y="872"/>
                  <a:pt x="648" y="816"/>
                </a:cubicBezTo>
                <a:cubicBezTo>
                  <a:pt x="712" y="760"/>
                  <a:pt x="768" y="624"/>
                  <a:pt x="792" y="576"/>
                </a:cubicBezTo>
                <a:cubicBezTo>
                  <a:pt x="816" y="528"/>
                  <a:pt x="792" y="584"/>
                  <a:pt x="792" y="528"/>
                </a:cubicBezTo>
                <a:cubicBezTo>
                  <a:pt x="792" y="472"/>
                  <a:pt x="800" y="304"/>
                  <a:pt x="792" y="240"/>
                </a:cubicBezTo>
                <a:cubicBezTo>
                  <a:pt x="784" y="176"/>
                  <a:pt x="776" y="168"/>
                  <a:pt x="744" y="144"/>
                </a:cubicBezTo>
                <a:cubicBezTo>
                  <a:pt x="712" y="120"/>
                  <a:pt x="648" y="104"/>
                  <a:pt x="600" y="96"/>
                </a:cubicBezTo>
                <a:cubicBezTo>
                  <a:pt x="552" y="88"/>
                  <a:pt x="512" y="104"/>
                  <a:pt x="456" y="96"/>
                </a:cubicBezTo>
                <a:cubicBezTo>
                  <a:pt x="400" y="88"/>
                  <a:pt x="312" y="64"/>
                  <a:pt x="264" y="48"/>
                </a:cubicBezTo>
                <a:cubicBezTo>
                  <a:pt x="216" y="32"/>
                  <a:pt x="192" y="16"/>
                  <a:pt x="168" y="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0" name="Freeform 39"/>
          <p:cNvSpPr>
            <a:spLocks/>
          </p:cNvSpPr>
          <p:nvPr/>
        </p:nvSpPr>
        <p:spPr bwMode="auto">
          <a:xfrm>
            <a:off x="3886200" y="4648200"/>
            <a:ext cx="1879600" cy="1397000"/>
          </a:xfrm>
          <a:custGeom>
            <a:avLst/>
            <a:gdLst>
              <a:gd name="T0" fmla="*/ 0 w 1184"/>
              <a:gd name="T1" fmla="*/ 624 h 880"/>
              <a:gd name="T2" fmla="*/ 192 w 1184"/>
              <a:gd name="T3" fmla="*/ 816 h 880"/>
              <a:gd name="T4" fmla="*/ 480 w 1184"/>
              <a:gd name="T5" fmla="*/ 864 h 880"/>
              <a:gd name="T6" fmla="*/ 720 w 1184"/>
              <a:gd name="T7" fmla="*/ 864 h 880"/>
              <a:gd name="T8" fmla="*/ 960 w 1184"/>
              <a:gd name="T9" fmla="*/ 768 h 880"/>
              <a:gd name="T10" fmla="*/ 1152 w 1184"/>
              <a:gd name="T11" fmla="*/ 624 h 880"/>
              <a:gd name="T12" fmla="*/ 1152 w 1184"/>
              <a:gd name="T13" fmla="*/ 480 h 880"/>
              <a:gd name="T14" fmla="*/ 1056 w 1184"/>
              <a:gd name="T15" fmla="*/ 240 h 880"/>
              <a:gd name="T16" fmla="*/ 864 w 1184"/>
              <a:gd name="T17" fmla="*/ 96 h 880"/>
              <a:gd name="T18" fmla="*/ 672 w 1184"/>
              <a:gd name="T19" fmla="*/ 0 h 8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84"/>
              <a:gd name="T31" fmla="*/ 0 h 880"/>
              <a:gd name="T32" fmla="*/ 1184 w 1184"/>
              <a:gd name="T33" fmla="*/ 880 h 8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84" h="880">
                <a:moveTo>
                  <a:pt x="0" y="624"/>
                </a:moveTo>
                <a:cubicBezTo>
                  <a:pt x="56" y="700"/>
                  <a:pt x="112" y="776"/>
                  <a:pt x="192" y="816"/>
                </a:cubicBezTo>
                <a:cubicBezTo>
                  <a:pt x="272" y="856"/>
                  <a:pt x="392" y="856"/>
                  <a:pt x="480" y="864"/>
                </a:cubicBezTo>
                <a:cubicBezTo>
                  <a:pt x="568" y="872"/>
                  <a:pt x="640" y="880"/>
                  <a:pt x="720" y="864"/>
                </a:cubicBezTo>
                <a:cubicBezTo>
                  <a:pt x="800" y="848"/>
                  <a:pt x="888" y="808"/>
                  <a:pt x="960" y="768"/>
                </a:cubicBezTo>
                <a:cubicBezTo>
                  <a:pt x="1032" y="728"/>
                  <a:pt x="1120" y="672"/>
                  <a:pt x="1152" y="624"/>
                </a:cubicBezTo>
                <a:cubicBezTo>
                  <a:pt x="1184" y="576"/>
                  <a:pt x="1168" y="544"/>
                  <a:pt x="1152" y="480"/>
                </a:cubicBezTo>
                <a:cubicBezTo>
                  <a:pt x="1136" y="416"/>
                  <a:pt x="1104" y="304"/>
                  <a:pt x="1056" y="240"/>
                </a:cubicBezTo>
                <a:cubicBezTo>
                  <a:pt x="1008" y="176"/>
                  <a:pt x="928" y="136"/>
                  <a:pt x="864" y="96"/>
                </a:cubicBezTo>
                <a:cubicBezTo>
                  <a:pt x="800" y="56"/>
                  <a:pt x="736" y="28"/>
                  <a:pt x="672" y="0"/>
                </a:cubicBezTo>
              </a:path>
            </a:pathLst>
          </a:custGeom>
          <a:noFill/>
          <a:ln w="57150" cmpd="sng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1" name="Freeform 40"/>
          <p:cNvSpPr>
            <a:spLocks/>
          </p:cNvSpPr>
          <p:nvPr/>
        </p:nvSpPr>
        <p:spPr bwMode="auto">
          <a:xfrm>
            <a:off x="6629400" y="5321300"/>
            <a:ext cx="1003300" cy="1041400"/>
          </a:xfrm>
          <a:custGeom>
            <a:avLst/>
            <a:gdLst>
              <a:gd name="T0" fmla="*/ 0 w 632"/>
              <a:gd name="T1" fmla="*/ 104 h 656"/>
              <a:gd name="T2" fmla="*/ 96 w 632"/>
              <a:gd name="T3" fmla="*/ 296 h 656"/>
              <a:gd name="T4" fmla="*/ 48 w 632"/>
              <a:gd name="T5" fmla="*/ 488 h 656"/>
              <a:gd name="T6" fmla="*/ 96 w 632"/>
              <a:gd name="T7" fmla="*/ 632 h 656"/>
              <a:gd name="T8" fmla="*/ 240 w 632"/>
              <a:gd name="T9" fmla="*/ 632 h 656"/>
              <a:gd name="T10" fmla="*/ 384 w 632"/>
              <a:gd name="T11" fmla="*/ 488 h 656"/>
              <a:gd name="T12" fmla="*/ 576 w 632"/>
              <a:gd name="T13" fmla="*/ 440 h 656"/>
              <a:gd name="T14" fmla="*/ 624 w 632"/>
              <a:gd name="T15" fmla="*/ 296 h 656"/>
              <a:gd name="T16" fmla="*/ 624 w 632"/>
              <a:gd name="T17" fmla="*/ 200 h 656"/>
              <a:gd name="T18" fmla="*/ 576 w 632"/>
              <a:gd name="T19" fmla="*/ 104 h 656"/>
              <a:gd name="T20" fmla="*/ 480 w 632"/>
              <a:gd name="T21" fmla="*/ 56 h 656"/>
              <a:gd name="T22" fmla="*/ 288 w 632"/>
              <a:gd name="T23" fmla="*/ 8 h 656"/>
              <a:gd name="T24" fmla="*/ 144 w 632"/>
              <a:gd name="T25" fmla="*/ 8 h 6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2"/>
              <a:gd name="T40" fmla="*/ 0 h 656"/>
              <a:gd name="T41" fmla="*/ 632 w 632"/>
              <a:gd name="T42" fmla="*/ 656 h 65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2" h="656">
                <a:moveTo>
                  <a:pt x="0" y="104"/>
                </a:moveTo>
                <a:cubicBezTo>
                  <a:pt x="44" y="168"/>
                  <a:pt x="88" y="232"/>
                  <a:pt x="96" y="296"/>
                </a:cubicBezTo>
                <a:cubicBezTo>
                  <a:pt x="104" y="360"/>
                  <a:pt x="48" y="432"/>
                  <a:pt x="48" y="488"/>
                </a:cubicBezTo>
                <a:cubicBezTo>
                  <a:pt x="48" y="544"/>
                  <a:pt x="64" y="608"/>
                  <a:pt x="96" y="632"/>
                </a:cubicBezTo>
                <a:cubicBezTo>
                  <a:pt x="128" y="656"/>
                  <a:pt x="192" y="656"/>
                  <a:pt x="240" y="632"/>
                </a:cubicBezTo>
                <a:cubicBezTo>
                  <a:pt x="288" y="608"/>
                  <a:pt x="328" y="520"/>
                  <a:pt x="384" y="488"/>
                </a:cubicBezTo>
                <a:cubicBezTo>
                  <a:pt x="440" y="456"/>
                  <a:pt x="536" y="472"/>
                  <a:pt x="576" y="440"/>
                </a:cubicBezTo>
                <a:cubicBezTo>
                  <a:pt x="616" y="408"/>
                  <a:pt x="616" y="336"/>
                  <a:pt x="624" y="296"/>
                </a:cubicBezTo>
                <a:cubicBezTo>
                  <a:pt x="632" y="256"/>
                  <a:pt x="632" y="232"/>
                  <a:pt x="624" y="200"/>
                </a:cubicBezTo>
                <a:cubicBezTo>
                  <a:pt x="616" y="168"/>
                  <a:pt x="600" y="128"/>
                  <a:pt x="576" y="104"/>
                </a:cubicBezTo>
                <a:cubicBezTo>
                  <a:pt x="552" y="80"/>
                  <a:pt x="528" y="72"/>
                  <a:pt x="480" y="56"/>
                </a:cubicBezTo>
                <a:cubicBezTo>
                  <a:pt x="432" y="40"/>
                  <a:pt x="344" y="16"/>
                  <a:pt x="288" y="8"/>
                </a:cubicBezTo>
                <a:cubicBezTo>
                  <a:pt x="232" y="0"/>
                  <a:pt x="188" y="4"/>
                  <a:pt x="144" y="8"/>
                </a:cubicBezTo>
              </a:path>
            </a:pathLst>
          </a:custGeom>
          <a:noFill/>
          <a:ln w="57150" cmpd="sng">
            <a:solidFill>
              <a:srgbClr val="CC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2" name="Freeform 41"/>
          <p:cNvSpPr>
            <a:spLocks/>
          </p:cNvSpPr>
          <p:nvPr/>
        </p:nvSpPr>
        <p:spPr bwMode="auto">
          <a:xfrm>
            <a:off x="5143500" y="4343400"/>
            <a:ext cx="2552700" cy="1244600"/>
          </a:xfrm>
          <a:custGeom>
            <a:avLst/>
            <a:gdLst>
              <a:gd name="T0" fmla="*/ 24 w 1608"/>
              <a:gd name="T1" fmla="*/ 0 h 784"/>
              <a:gd name="T2" fmla="*/ 72 w 1608"/>
              <a:gd name="T3" fmla="*/ 336 h 784"/>
              <a:gd name="T4" fmla="*/ 456 w 1608"/>
              <a:gd name="T5" fmla="*/ 720 h 784"/>
              <a:gd name="T6" fmla="*/ 744 w 1608"/>
              <a:gd name="T7" fmla="*/ 720 h 784"/>
              <a:gd name="T8" fmla="*/ 1224 w 1608"/>
              <a:gd name="T9" fmla="*/ 528 h 784"/>
              <a:gd name="T10" fmla="*/ 1416 w 1608"/>
              <a:gd name="T11" fmla="*/ 384 h 784"/>
              <a:gd name="T12" fmla="*/ 1560 w 1608"/>
              <a:gd name="T13" fmla="*/ 288 h 784"/>
              <a:gd name="T14" fmla="*/ 1608 w 1608"/>
              <a:gd name="T15" fmla="*/ 240 h 7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08"/>
              <a:gd name="T25" fmla="*/ 0 h 784"/>
              <a:gd name="T26" fmla="*/ 1608 w 1608"/>
              <a:gd name="T27" fmla="*/ 784 h 7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08" h="784">
                <a:moveTo>
                  <a:pt x="24" y="0"/>
                </a:moveTo>
                <a:cubicBezTo>
                  <a:pt x="12" y="108"/>
                  <a:pt x="0" y="216"/>
                  <a:pt x="72" y="336"/>
                </a:cubicBezTo>
                <a:cubicBezTo>
                  <a:pt x="144" y="456"/>
                  <a:pt x="344" y="656"/>
                  <a:pt x="456" y="720"/>
                </a:cubicBezTo>
                <a:cubicBezTo>
                  <a:pt x="568" y="784"/>
                  <a:pt x="616" y="752"/>
                  <a:pt x="744" y="720"/>
                </a:cubicBezTo>
                <a:cubicBezTo>
                  <a:pt x="872" y="688"/>
                  <a:pt x="1112" y="584"/>
                  <a:pt x="1224" y="528"/>
                </a:cubicBezTo>
                <a:cubicBezTo>
                  <a:pt x="1336" y="472"/>
                  <a:pt x="1360" y="424"/>
                  <a:pt x="1416" y="384"/>
                </a:cubicBezTo>
                <a:cubicBezTo>
                  <a:pt x="1472" y="344"/>
                  <a:pt x="1528" y="312"/>
                  <a:pt x="1560" y="288"/>
                </a:cubicBezTo>
                <a:cubicBezTo>
                  <a:pt x="1592" y="264"/>
                  <a:pt x="1600" y="252"/>
                  <a:pt x="1608" y="240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3" name="Freeform 42"/>
          <p:cNvSpPr>
            <a:spLocks/>
          </p:cNvSpPr>
          <p:nvPr/>
        </p:nvSpPr>
        <p:spPr bwMode="auto">
          <a:xfrm>
            <a:off x="4876800" y="3327400"/>
            <a:ext cx="2819400" cy="509588"/>
          </a:xfrm>
          <a:custGeom>
            <a:avLst/>
            <a:gdLst>
              <a:gd name="T0" fmla="*/ 0 w 1776"/>
              <a:gd name="T1" fmla="*/ 304 h 321"/>
              <a:gd name="T2" fmla="*/ 48 w 1776"/>
              <a:gd name="T3" fmla="*/ 304 h 321"/>
              <a:gd name="T4" fmla="*/ 288 w 1776"/>
              <a:gd name="T5" fmla="*/ 304 h 321"/>
              <a:gd name="T6" fmla="*/ 524 w 1776"/>
              <a:gd name="T7" fmla="*/ 200 h 321"/>
              <a:gd name="T8" fmla="*/ 624 w 1776"/>
              <a:gd name="T9" fmla="*/ 160 h 321"/>
              <a:gd name="T10" fmla="*/ 816 w 1776"/>
              <a:gd name="T11" fmla="*/ 208 h 321"/>
              <a:gd name="T12" fmla="*/ 960 w 1776"/>
              <a:gd name="T13" fmla="*/ 160 h 321"/>
              <a:gd name="T14" fmla="*/ 1152 w 1776"/>
              <a:gd name="T15" fmla="*/ 112 h 321"/>
              <a:gd name="T16" fmla="*/ 1536 w 1776"/>
              <a:gd name="T17" fmla="*/ 16 h 321"/>
              <a:gd name="T18" fmla="*/ 1776 w 1776"/>
              <a:gd name="T19" fmla="*/ 16 h 3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76"/>
              <a:gd name="T31" fmla="*/ 0 h 321"/>
              <a:gd name="T32" fmla="*/ 1776 w 1776"/>
              <a:gd name="T33" fmla="*/ 321 h 32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76" h="321">
                <a:moveTo>
                  <a:pt x="0" y="304"/>
                </a:moveTo>
                <a:cubicBezTo>
                  <a:pt x="0" y="304"/>
                  <a:pt x="0" y="304"/>
                  <a:pt x="48" y="304"/>
                </a:cubicBezTo>
                <a:cubicBezTo>
                  <a:pt x="96" y="304"/>
                  <a:pt x="209" y="321"/>
                  <a:pt x="288" y="304"/>
                </a:cubicBezTo>
                <a:cubicBezTo>
                  <a:pt x="367" y="287"/>
                  <a:pt x="468" y="224"/>
                  <a:pt x="524" y="200"/>
                </a:cubicBezTo>
                <a:cubicBezTo>
                  <a:pt x="580" y="176"/>
                  <a:pt x="575" y="159"/>
                  <a:pt x="624" y="160"/>
                </a:cubicBezTo>
                <a:cubicBezTo>
                  <a:pt x="673" y="161"/>
                  <a:pt x="760" y="208"/>
                  <a:pt x="816" y="208"/>
                </a:cubicBezTo>
                <a:cubicBezTo>
                  <a:pt x="872" y="208"/>
                  <a:pt x="904" y="176"/>
                  <a:pt x="960" y="160"/>
                </a:cubicBezTo>
                <a:cubicBezTo>
                  <a:pt x="1016" y="144"/>
                  <a:pt x="1056" y="136"/>
                  <a:pt x="1152" y="112"/>
                </a:cubicBezTo>
                <a:cubicBezTo>
                  <a:pt x="1248" y="88"/>
                  <a:pt x="1432" y="32"/>
                  <a:pt x="1536" y="16"/>
                </a:cubicBezTo>
                <a:cubicBezTo>
                  <a:pt x="1640" y="0"/>
                  <a:pt x="1708" y="8"/>
                  <a:pt x="1776" y="16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4" name="Freeform 43"/>
          <p:cNvSpPr>
            <a:spLocks/>
          </p:cNvSpPr>
          <p:nvPr/>
        </p:nvSpPr>
        <p:spPr bwMode="auto">
          <a:xfrm>
            <a:off x="5486400" y="4419600"/>
            <a:ext cx="1257300" cy="1016000"/>
          </a:xfrm>
          <a:custGeom>
            <a:avLst/>
            <a:gdLst>
              <a:gd name="T0" fmla="*/ 0 w 792"/>
              <a:gd name="T1" fmla="*/ 240 h 640"/>
              <a:gd name="T2" fmla="*/ 192 w 792"/>
              <a:gd name="T3" fmla="*/ 528 h 640"/>
              <a:gd name="T4" fmla="*/ 336 w 792"/>
              <a:gd name="T5" fmla="*/ 624 h 640"/>
              <a:gd name="T6" fmla="*/ 480 w 792"/>
              <a:gd name="T7" fmla="*/ 624 h 640"/>
              <a:gd name="T8" fmla="*/ 720 w 792"/>
              <a:gd name="T9" fmla="*/ 528 h 640"/>
              <a:gd name="T10" fmla="*/ 768 w 792"/>
              <a:gd name="T11" fmla="*/ 288 h 640"/>
              <a:gd name="T12" fmla="*/ 576 w 792"/>
              <a:gd name="T13" fmla="*/ 192 h 640"/>
              <a:gd name="T14" fmla="*/ 432 w 792"/>
              <a:gd name="T15" fmla="*/ 144 h 640"/>
              <a:gd name="T16" fmla="*/ 288 w 792"/>
              <a:gd name="T17" fmla="*/ 144 h 640"/>
              <a:gd name="T18" fmla="*/ 192 w 792"/>
              <a:gd name="T19" fmla="*/ 0 h 6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92"/>
              <a:gd name="T31" fmla="*/ 0 h 640"/>
              <a:gd name="T32" fmla="*/ 792 w 792"/>
              <a:gd name="T33" fmla="*/ 640 h 6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92" h="640">
                <a:moveTo>
                  <a:pt x="0" y="240"/>
                </a:moveTo>
                <a:cubicBezTo>
                  <a:pt x="68" y="352"/>
                  <a:pt x="136" y="464"/>
                  <a:pt x="192" y="528"/>
                </a:cubicBezTo>
                <a:cubicBezTo>
                  <a:pt x="248" y="592"/>
                  <a:pt x="288" y="608"/>
                  <a:pt x="336" y="624"/>
                </a:cubicBezTo>
                <a:cubicBezTo>
                  <a:pt x="384" y="640"/>
                  <a:pt x="416" y="640"/>
                  <a:pt x="480" y="624"/>
                </a:cubicBezTo>
                <a:cubicBezTo>
                  <a:pt x="544" y="608"/>
                  <a:pt x="672" y="584"/>
                  <a:pt x="720" y="528"/>
                </a:cubicBezTo>
                <a:cubicBezTo>
                  <a:pt x="768" y="472"/>
                  <a:pt x="792" y="344"/>
                  <a:pt x="768" y="288"/>
                </a:cubicBezTo>
                <a:cubicBezTo>
                  <a:pt x="744" y="232"/>
                  <a:pt x="632" y="216"/>
                  <a:pt x="576" y="192"/>
                </a:cubicBezTo>
                <a:cubicBezTo>
                  <a:pt x="520" y="168"/>
                  <a:pt x="480" y="152"/>
                  <a:pt x="432" y="144"/>
                </a:cubicBezTo>
                <a:cubicBezTo>
                  <a:pt x="384" y="136"/>
                  <a:pt x="328" y="168"/>
                  <a:pt x="288" y="144"/>
                </a:cubicBezTo>
                <a:cubicBezTo>
                  <a:pt x="248" y="120"/>
                  <a:pt x="220" y="60"/>
                  <a:pt x="192" y="0"/>
                </a:cubicBezTo>
              </a:path>
            </a:pathLst>
          </a:custGeom>
          <a:noFill/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3"/>
          <p:cNvGrpSpPr>
            <a:grpSpLocks/>
          </p:cNvGrpSpPr>
          <p:nvPr/>
        </p:nvGrpSpPr>
        <p:grpSpPr bwMode="auto">
          <a:xfrm>
            <a:off x="500063" y="1066800"/>
            <a:ext cx="2514600" cy="5135563"/>
            <a:chOff x="283" y="586"/>
            <a:chExt cx="1584" cy="3235"/>
          </a:xfrm>
        </p:grpSpPr>
        <p:sp>
          <p:nvSpPr>
            <p:cNvPr id="52249" name="Text Box 4"/>
            <p:cNvSpPr txBox="1">
              <a:spLocks noChangeArrowheads="1"/>
            </p:cNvSpPr>
            <p:nvPr/>
          </p:nvSpPr>
          <p:spPr bwMode="auto">
            <a:xfrm>
              <a:off x="565" y="586"/>
              <a:ext cx="90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  Fan-shaped</a:t>
              </a:r>
            </a:p>
          </p:txBody>
        </p:sp>
        <p:grpSp>
          <p:nvGrpSpPr>
            <p:cNvPr id="52250" name="Group 5"/>
            <p:cNvGrpSpPr>
              <a:grpSpLocks/>
            </p:cNvGrpSpPr>
            <p:nvPr/>
          </p:nvGrpSpPr>
          <p:grpSpPr bwMode="auto">
            <a:xfrm>
              <a:off x="283" y="1036"/>
              <a:ext cx="1584" cy="1059"/>
              <a:chOff x="288" y="861"/>
              <a:chExt cx="1584" cy="1059"/>
            </a:xfrm>
          </p:grpSpPr>
          <p:pic>
            <p:nvPicPr>
              <p:cNvPr id="52254" name="Picture 6" descr="Delta - Nil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8" y="861"/>
                <a:ext cx="1584" cy="10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55" name="Text Box 7"/>
              <p:cNvSpPr txBox="1">
                <a:spLocks noChangeArrowheads="1"/>
              </p:cNvSpPr>
              <p:nvPr/>
            </p:nvSpPr>
            <p:spPr bwMode="auto">
              <a:xfrm>
                <a:off x="288" y="1728"/>
                <a:ext cx="35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0">
                    <a:latin typeface="Arial Black" pitchFamily="34" charset="0"/>
                  </a:rPr>
                  <a:t>Nile</a:t>
                </a:r>
              </a:p>
            </p:txBody>
          </p:sp>
        </p:grpSp>
        <p:grpSp>
          <p:nvGrpSpPr>
            <p:cNvPr id="52251" name="Group 8"/>
            <p:cNvGrpSpPr>
              <a:grpSpLocks/>
            </p:cNvGrpSpPr>
            <p:nvPr/>
          </p:nvGrpSpPr>
          <p:grpSpPr bwMode="auto">
            <a:xfrm>
              <a:off x="283" y="2680"/>
              <a:ext cx="1584" cy="1141"/>
              <a:chOff x="278" y="2518"/>
              <a:chExt cx="1584" cy="1141"/>
            </a:xfrm>
          </p:grpSpPr>
          <p:pic>
            <p:nvPicPr>
              <p:cNvPr id="52252" name="Picture 9" descr="Delta - Nige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" y="2518"/>
                <a:ext cx="1584" cy="1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53" name="Text Box 10"/>
              <p:cNvSpPr txBox="1">
                <a:spLocks noChangeArrowheads="1"/>
              </p:cNvSpPr>
              <p:nvPr/>
            </p:nvSpPr>
            <p:spPr bwMode="auto">
              <a:xfrm>
                <a:off x="278" y="3467"/>
                <a:ext cx="44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0">
                    <a:latin typeface="Arial Black" pitchFamily="34" charset="0"/>
                  </a:rPr>
                  <a:t>Niger</a:t>
                </a:r>
              </a:p>
            </p:txBody>
          </p:sp>
        </p:grpSp>
      </p:grpSp>
      <p:grpSp>
        <p:nvGrpSpPr>
          <p:cNvPr id="52227" name="Group 11"/>
          <p:cNvGrpSpPr>
            <a:grpSpLocks/>
          </p:cNvGrpSpPr>
          <p:nvPr/>
        </p:nvGrpSpPr>
        <p:grpSpPr bwMode="auto">
          <a:xfrm>
            <a:off x="3352800" y="1066800"/>
            <a:ext cx="2514600" cy="5094288"/>
            <a:chOff x="2102" y="586"/>
            <a:chExt cx="1584" cy="3209"/>
          </a:xfrm>
        </p:grpSpPr>
        <p:sp>
          <p:nvSpPr>
            <p:cNvPr id="52242" name="Text Box 12"/>
            <p:cNvSpPr txBox="1">
              <a:spLocks noChangeArrowheads="1"/>
            </p:cNvSpPr>
            <p:nvPr/>
          </p:nvSpPr>
          <p:spPr bwMode="auto">
            <a:xfrm>
              <a:off x="2432" y="586"/>
              <a:ext cx="73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Truncated</a:t>
              </a:r>
            </a:p>
          </p:txBody>
        </p:sp>
        <p:grpSp>
          <p:nvGrpSpPr>
            <p:cNvPr id="52243" name="Group 13"/>
            <p:cNvGrpSpPr>
              <a:grpSpLocks/>
            </p:cNvGrpSpPr>
            <p:nvPr/>
          </p:nvGrpSpPr>
          <p:grpSpPr bwMode="auto">
            <a:xfrm>
              <a:off x="2102" y="976"/>
              <a:ext cx="1584" cy="1179"/>
              <a:chOff x="2102" y="816"/>
              <a:chExt cx="1584" cy="1179"/>
            </a:xfrm>
          </p:grpSpPr>
          <p:pic>
            <p:nvPicPr>
              <p:cNvPr id="52247" name="Picture 14" descr="Delta - Amaz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102" y="816"/>
                <a:ext cx="1584" cy="1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48" name="Text Box 15"/>
              <p:cNvSpPr txBox="1">
                <a:spLocks noChangeArrowheads="1"/>
              </p:cNvSpPr>
              <p:nvPr/>
            </p:nvSpPr>
            <p:spPr bwMode="auto">
              <a:xfrm>
                <a:off x="2102" y="1803"/>
                <a:ext cx="6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0">
                    <a:latin typeface="Arial Black" pitchFamily="34" charset="0"/>
                  </a:rPr>
                  <a:t>Amazon</a:t>
                </a:r>
              </a:p>
            </p:txBody>
          </p:sp>
        </p:grpSp>
        <p:grpSp>
          <p:nvGrpSpPr>
            <p:cNvPr id="52244" name="Group 16"/>
            <p:cNvGrpSpPr>
              <a:grpSpLocks/>
            </p:cNvGrpSpPr>
            <p:nvPr/>
          </p:nvGrpSpPr>
          <p:grpSpPr bwMode="auto">
            <a:xfrm>
              <a:off x="2102" y="2707"/>
              <a:ext cx="1584" cy="1088"/>
              <a:chOff x="2102" y="2523"/>
              <a:chExt cx="1584" cy="1088"/>
            </a:xfrm>
          </p:grpSpPr>
          <p:pic>
            <p:nvPicPr>
              <p:cNvPr id="52245" name="Picture 17" descr="Delta - Congo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02" y="2523"/>
                <a:ext cx="1584" cy="1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46" name="Text Box 18"/>
              <p:cNvSpPr txBox="1">
                <a:spLocks noChangeArrowheads="1"/>
              </p:cNvSpPr>
              <p:nvPr/>
            </p:nvSpPr>
            <p:spPr bwMode="auto">
              <a:xfrm>
                <a:off x="2102" y="3419"/>
                <a:ext cx="5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0">
                    <a:latin typeface="Arial Black" pitchFamily="34" charset="0"/>
                  </a:rPr>
                  <a:t>Congo</a:t>
                </a:r>
              </a:p>
            </p:txBody>
          </p:sp>
        </p:grpSp>
      </p:grpSp>
      <p:grpSp>
        <p:nvGrpSpPr>
          <p:cNvPr id="52228" name="Group 19"/>
          <p:cNvGrpSpPr>
            <a:grpSpLocks/>
          </p:cNvGrpSpPr>
          <p:nvPr/>
        </p:nvGrpSpPr>
        <p:grpSpPr bwMode="auto">
          <a:xfrm>
            <a:off x="6207125" y="1066800"/>
            <a:ext cx="2514600" cy="5411788"/>
            <a:chOff x="3878" y="586"/>
            <a:chExt cx="1584" cy="3409"/>
          </a:xfrm>
        </p:grpSpPr>
        <p:sp>
          <p:nvSpPr>
            <p:cNvPr id="52235" name="Text Box 20"/>
            <p:cNvSpPr txBox="1">
              <a:spLocks noChangeArrowheads="1"/>
            </p:cNvSpPr>
            <p:nvPr/>
          </p:nvSpPr>
          <p:spPr bwMode="auto">
            <a:xfrm>
              <a:off x="4188" y="586"/>
              <a:ext cx="7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Bird’s Foot</a:t>
              </a:r>
            </a:p>
          </p:txBody>
        </p:sp>
        <p:grpSp>
          <p:nvGrpSpPr>
            <p:cNvPr id="52236" name="Group 21"/>
            <p:cNvGrpSpPr>
              <a:grpSpLocks/>
            </p:cNvGrpSpPr>
            <p:nvPr/>
          </p:nvGrpSpPr>
          <p:grpSpPr bwMode="auto">
            <a:xfrm>
              <a:off x="3878" y="827"/>
              <a:ext cx="1584" cy="1478"/>
              <a:chOff x="3878" y="837"/>
              <a:chExt cx="1584" cy="1478"/>
            </a:xfrm>
          </p:grpSpPr>
          <p:pic>
            <p:nvPicPr>
              <p:cNvPr id="52240" name="Picture 22" descr="Delta - Mississippi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78" y="837"/>
                <a:ext cx="1584" cy="1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41" name="Text Box 23"/>
              <p:cNvSpPr txBox="1">
                <a:spLocks noChangeArrowheads="1"/>
              </p:cNvSpPr>
              <p:nvPr/>
            </p:nvSpPr>
            <p:spPr bwMode="auto">
              <a:xfrm>
                <a:off x="3878" y="2123"/>
                <a:ext cx="7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0">
                    <a:latin typeface="Arial Black" pitchFamily="34" charset="0"/>
                  </a:rPr>
                  <a:t>Mississippi</a:t>
                </a:r>
              </a:p>
            </p:txBody>
          </p:sp>
        </p:grpSp>
        <p:grpSp>
          <p:nvGrpSpPr>
            <p:cNvPr id="52237" name="Group 24"/>
            <p:cNvGrpSpPr>
              <a:grpSpLocks/>
            </p:cNvGrpSpPr>
            <p:nvPr/>
          </p:nvGrpSpPr>
          <p:grpSpPr bwMode="auto">
            <a:xfrm>
              <a:off x="4052" y="2507"/>
              <a:ext cx="1236" cy="1488"/>
              <a:chOff x="4070" y="2507"/>
              <a:chExt cx="1236" cy="1488"/>
            </a:xfrm>
          </p:grpSpPr>
          <p:pic>
            <p:nvPicPr>
              <p:cNvPr id="52238" name="Picture 25" descr="Delta - Volga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070" y="2507"/>
                <a:ext cx="1236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39" name="Text Box 26"/>
              <p:cNvSpPr txBox="1">
                <a:spLocks noChangeArrowheads="1"/>
              </p:cNvSpPr>
              <p:nvPr/>
            </p:nvSpPr>
            <p:spPr bwMode="auto">
              <a:xfrm>
                <a:off x="4070" y="3803"/>
                <a:ext cx="4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0">
                    <a:latin typeface="Arial Black" pitchFamily="34" charset="0"/>
                  </a:rPr>
                  <a:t>Volga</a:t>
                </a:r>
              </a:p>
            </p:txBody>
          </p:sp>
        </p:grpSp>
      </p:grpSp>
      <p:sp>
        <p:nvSpPr>
          <p:cNvPr id="52229" name="Text Box 27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52230" name="Text Box 28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2231" name="Text Box 29"/>
          <p:cNvSpPr txBox="1">
            <a:spLocks noChangeArrowheads="1"/>
          </p:cNvSpPr>
          <p:nvPr/>
        </p:nvSpPr>
        <p:spPr bwMode="auto">
          <a:xfrm>
            <a:off x="3832225" y="623888"/>
            <a:ext cx="147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River deltas</a:t>
            </a:r>
          </a:p>
        </p:txBody>
      </p:sp>
      <p:sp>
        <p:nvSpPr>
          <p:cNvPr id="52232" name="Line 30"/>
          <p:cNvSpPr>
            <a:spLocks noChangeShapeType="1"/>
          </p:cNvSpPr>
          <p:nvPr/>
        </p:nvSpPr>
        <p:spPr bwMode="auto">
          <a:xfrm>
            <a:off x="5994400" y="1508125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3" name="Line 31"/>
          <p:cNvSpPr>
            <a:spLocks noChangeShapeType="1"/>
          </p:cNvSpPr>
          <p:nvPr/>
        </p:nvSpPr>
        <p:spPr bwMode="auto">
          <a:xfrm>
            <a:off x="3175000" y="1508125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4" name="Text Box 32"/>
          <p:cNvSpPr txBox="1">
            <a:spLocks noChangeArrowheads="1"/>
          </p:cNvSpPr>
          <p:nvPr/>
        </p:nvSpPr>
        <p:spPr bwMode="auto">
          <a:xfrm>
            <a:off x="3822700" y="334963"/>
            <a:ext cx="149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3251" name="Text Box 6"/>
          <p:cNvSpPr txBox="1">
            <a:spLocks noChangeArrowheads="1"/>
          </p:cNvSpPr>
          <p:nvPr/>
        </p:nvSpPr>
        <p:spPr bwMode="auto">
          <a:xfrm>
            <a:off x="3787775" y="3810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New Orleans</a:t>
            </a:r>
          </a:p>
        </p:txBody>
      </p:sp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53253" name="Picture 12" descr="New_Orlean_Elevati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762000"/>
            <a:ext cx="73914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787775" y="3810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New Orleans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54277" name="Picture 6" descr="NO-below-Sea-level"/>
          <p:cNvPicPr>
            <a:picLocks noChangeAspect="1" noChangeArrowheads="1"/>
          </p:cNvPicPr>
          <p:nvPr/>
        </p:nvPicPr>
        <p:blipFill>
          <a:blip r:embed="rId2" cstate="print"/>
          <a:srcRect t="8421"/>
          <a:stretch>
            <a:fillRect/>
          </a:stretch>
        </p:blipFill>
        <p:spPr bwMode="auto">
          <a:xfrm>
            <a:off x="1714500" y="838200"/>
            <a:ext cx="57150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7" descr="New-Orleans-Ground-Elev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581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3787775" y="3810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New Orleans</a:t>
            </a:r>
          </a:p>
        </p:txBody>
      </p:sp>
      <p:pic>
        <p:nvPicPr>
          <p:cNvPr id="49158" name="Picture 6" descr="New Orleans tombs 01"/>
          <p:cNvPicPr>
            <a:picLocks noChangeAspect="1" noChangeArrowheads="1"/>
          </p:cNvPicPr>
          <p:nvPr/>
        </p:nvPicPr>
        <p:blipFill>
          <a:blip r:embed="rId2" cstate="print"/>
          <a:srcRect l="3125" t="5469" r="1563" b="3125"/>
          <a:stretch>
            <a:fillRect/>
          </a:stretch>
        </p:blipFill>
        <p:spPr bwMode="auto">
          <a:xfrm>
            <a:off x="533400" y="3886200"/>
            <a:ext cx="4114800" cy="2632075"/>
          </a:xfrm>
          <a:prstGeom prst="rect">
            <a:avLst/>
          </a:prstGeom>
          <a:noFill/>
          <a:effectLst>
            <a:outerShdw dist="71842" dir="2700000" algn="ctr" rotWithShape="0">
              <a:schemeClr val="folHlink"/>
            </a:outerShdw>
          </a:effectLst>
        </p:spPr>
      </p:pic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49164" name="Picture 12" descr="IndexStock-C-249128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10000"/>
            <a:ext cx="3429000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6" name="Picture 14" descr="aerial view from the Miss. River of the Industrial Canal Lock in 199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762000"/>
            <a:ext cx="43434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8" name="Picture 16" descr="Pumping-St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762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787775" y="3810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New Orleans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56325" name="Picture 9" descr="465px-Hurricane_Katrina_August_28_2005_NAS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2360"/>
          <a:stretch>
            <a:fillRect/>
          </a:stretch>
        </p:blipFill>
        <p:spPr bwMode="auto">
          <a:xfrm>
            <a:off x="3824288" y="762000"/>
            <a:ext cx="505301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11" descr="Katrina2005-colorIR"/>
          <p:cNvPicPr>
            <a:picLocks noChangeAspect="1" noChangeArrowheads="1"/>
          </p:cNvPicPr>
          <p:nvPr/>
        </p:nvPicPr>
        <p:blipFill>
          <a:blip r:embed="rId4" cstate="print"/>
          <a:srcRect l="18909" b="3999"/>
          <a:stretch>
            <a:fillRect/>
          </a:stretch>
        </p:blipFill>
        <p:spPr bwMode="auto">
          <a:xfrm>
            <a:off x="304800" y="1790700"/>
            <a:ext cx="42481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Text Box 12"/>
          <p:cNvSpPr txBox="1">
            <a:spLocks noChangeArrowheads="1"/>
          </p:cNvSpPr>
          <p:nvPr/>
        </p:nvSpPr>
        <p:spPr bwMode="auto">
          <a:xfrm>
            <a:off x="1377950" y="1143000"/>
            <a:ext cx="2101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Hurricane Katrina</a:t>
            </a:r>
          </a:p>
          <a:p>
            <a:r>
              <a:rPr lang="en-US" sz="1800"/>
              <a:t>August 29,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787775" y="3810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New Orleans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57349" name="Picture 13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828675"/>
            <a:ext cx="47625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5" name="Picture 15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75" y="3975100"/>
            <a:ext cx="421005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6" name="Picture 16" descr="br-24772"/>
          <p:cNvPicPr>
            <a:picLocks noChangeAspect="1" noChangeArrowheads="1"/>
          </p:cNvPicPr>
          <p:nvPr/>
        </p:nvPicPr>
        <p:blipFill>
          <a:blip r:embed="rId4" cstate="print"/>
          <a:srcRect t="14063" b="32813"/>
          <a:stretch>
            <a:fillRect/>
          </a:stretch>
        </p:blipFill>
        <p:spPr bwMode="auto">
          <a:xfrm>
            <a:off x="5511800" y="3962400"/>
            <a:ext cx="29813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9" name="Picture 19" descr="new_orleans_bellaire_levee_aug31_2004_dg"/>
          <p:cNvPicPr>
            <a:picLocks noChangeAspect="1" noChangeArrowheads="1"/>
          </p:cNvPicPr>
          <p:nvPr/>
        </p:nvPicPr>
        <p:blipFill>
          <a:blip r:embed="rId5" cstate="print"/>
          <a:srcRect l="5653" t="31499" r="70512"/>
          <a:stretch>
            <a:fillRect/>
          </a:stretch>
        </p:blipFill>
        <p:spPr bwMode="auto">
          <a:xfrm>
            <a:off x="6121400" y="833438"/>
            <a:ext cx="21494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787775" y="3810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New Orleans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58373" name="Picture 5" descr="SPOT_NO_Z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890588"/>
            <a:ext cx="8066088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803650" y="-9525"/>
            <a:ext cx="153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GRAVITY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75088" y="347663"/>
            <a:ext cx="139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Soil creep</a:t>
            </a:r>
          </a:p>
        </p:txBody>
      </p:sp>
      <p:pic>
        <p:nvPicPr>
          <p:cNvPr id="3076" name="Picture 8" descr="f982734t"/>
          <p:cNvPicPr>
            <a:picLocks noChangeAspect="1" noChangeArrowheads="1"/>
          </p:cNvPicPr>
          <p:nvPr/>
        </p:nvPicPr>
        <p:blipFill>
          <a:blip r:embed="rId2" cstate="print"/>
          <a:srcRect t="2882" b="11772"/>
          <a:stretch>
            <a:fillRect/>
          </a:stretch>
        </p:blipFill>
        <p:spPr bwMode="auto">
          <a:xfrm>
            <a:off x="4724400" y="838200"/>
            <a:ext cx="38846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0" descr="creep"/>
          <p:cNvPicPr>
            <a:picLocks noChangeAspect="1" noChangeArrowheads="1"/>
          </p:cNvPicPr>
          <p:nvPr/>
        </p:nvPicPr>
        <p:blipFill>
          <a:blip r:embed="rId3" cstate="print">
            <a:lum bright="-18000" contrast="-6000"/>
          </a:blip>
          <a:srcRect l="1904" t="2597" r="3058" b="3247"/>
          <a:stretch>
            <a:fillRect/>
          </a:stretch>
        </p:blipFill>
        <p:spPr bwMode="auto">
          <a:xfrm>
            <a:off x="363538" y="3962400"/>
            <a:ext cx="392112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2" descr="5"/>
          <p:cNvPicPr>
            <a:picLocks noChangeAspect="1" noChangeArrowheads="1"/>
          </p:cNvPicPr>
          <p:nvPr/>
        </p:nvPicPr>
        <p:blipFill>
          <a:blip r:embed="rId4" cstate="print"/>
          <a:srcRect b="7440"/>
          <a:stretch>
            <a:fillRect/>
          </a:stretch>
        </p:blipFill>
        <p:spPr bwMode="auto">
          <a:xfrm>
            <a:off x="304800" y="838200"/>
            <a:ext cx="40386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3" descr="soil creep LWU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4602163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4" descr="soil creep LWU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4602163"/>
            <a:ext cx="1463675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1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3082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190875"/>
            <a:ext cx="41148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141663" y="0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SURFACE WATER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787775" y="3810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New Orleans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59397" name="Picture 13" descr="br-24017"/>
          <p:cNvPicPr>
            <a:picLocks noChangeAspect="1" noChangeArrowheads="1"/>
          </p:cNvPicPr>
          <p:nvPr/>
        </p:nvPicPr>
        <p:blipFill>
          <a:blip r:embed="rId2" cstate="print"/>
          <a:srcRect l="29716" r="23363"/>
          <a:stretch>
            <a:fillRect/>
          </a:stretch>
        </p:blipFill>
        <p:spPr bwMode="auto">
          <a:xfrm>
            <a:off x="990600" y="1676400"/>
            <a:ext cx="22860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15" descr="Latest Katrina Photo Gall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8800"/>
            <a:ext cx="43243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7" name="Picture 17" descr="LaConchita05(2)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152400" y="3886200"/>
            <a:ext cx="22479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803650" y="-9525"/>
            <a:ext cx="153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GRAVITY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887788" y="347663"/>
            <a:ext cx="137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Landslide</a:t>
            </a:r>
          </a:p>
        </p:txBody>
      </p:sp>
      <p:pic>
        <p:nvPicPr>
          <p:cNvPr id="15364" name="Picture 4" descr="landslide Marin C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15368" name="Picture 8" descr="i40rockslide"/>
          <p:cNvPicPr>
            <a:picLocks noChangeAspect="1" noChangeArrowheads="1"/>
          </p:cNvPicPr>
          <p:nvPr/>
        </p:nvPicPr>
        <p:blipFill>
          <a:blip r:embed="rId4" cstate="print"/>
          <a:srcRect t="15845" b="18701"/>
          <a:stretch>
            <a:fillRect/>
          </a:stretch>
        </p:blipFill>
        <p:spPr bwMode="auto">
          <a:xfrm>
            <a:off x="4876800" y="914400"/>
            <a:ext cx="3733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i40-2"/>
          <p:cNvPicPr>
            <a:picLocks noChangeAspect="1" noChangeArrowheads="1"/>
          </p:cNvPicPr>
          <p:nvPr/>
        </p:nvPicPr>
        <p:blipFill>
          <a:blip r:embed="rId5" cstate="print"/>
          <a:srcRect b="3598"/>
          <a:stretch>
            <a:fillRect/>
          </a:stretch>
        </p:blipFill>
        <p:spPr bwMode="auto">
          <a:xfrm>
            <a:off x="6248400" y="228600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472113" y="609600"/>
            <a:ext cx="2544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I-40, TN-NC border, 2009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5770563" y="4267200"/>
            <a:ext cx="2251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Frank Slide, BC, 1903</a:t>
            </a:r>
          </a:p>
        </p:txBody>
      </p:sp>
      <p:pic>
        <p:nvPicPr>
          <p:cNvPr id="15375" name="Picture 15" descr="[08_08+la+conchita+3.jpg]"/>
          <p:cNvPicPr>
            <a:picLocks noChangeAspect="1" noChangeArrowheads="1"/>
          </p:cNvPicPr>
          <p:nvPr/>
        </p:nvPicPr>
        <p:blipFill>
          <a:blip r:embed="rId6" cstate="print"/>
          <a:srcRect l="2563" t="6413" r="2563" b="13426"/>
          <a:stretch>
            <a:fillRect/>
          </a:stretch>
        </p:blipFill>
        <p:spPr bwMode="auto">
          <a:xfrm>
            <a:off x="2209800" y="2971800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Picture 19" descr="mudslide-homes-insi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49911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304800" y="3352800"/>
            <a:ext cx="1752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La Conchita, CA</a:t>
            </a:r>
          </a:p>
          <a:p>
            <a:pPr algn="ctr"/>
            <a:r>
              <a:rPr lang="en-US"/>
              <a:t>2005</a:t>
            </a:r>
          </a:p>
        </p:txBody>
      </p:sp>
      <p:pic>
        <p:nvPicPr>
          <p:cNvPr id="15384" name="Picture 24" descr="File:Frank Slide, Canad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lum bright="12000" contrast="12000"/>
          </a:blip>
          <a:srcRect/>
          <a:stretch>
            <a:fillRect/>
          </a:stretch>
        </p:blipFill>
        <p:spPr bwMode="auto">
          <a:xfrm>
            <a:off x="5410200" y="4572000"/>
            <a:ext cx="29718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15373" grpId="0"/>
      <p:bldP spid="153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225925" y="-9525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67075" y="349250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17417" name="Picture 9" descr="greenland_1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425" y="4621213"/>
            <a:ext cx="1690688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shuttle"/>
          <p:cNvPicPr>
            <a:picLocks noChangeAspect="1" noChangeArrowheads="1"/>
          </p:cNvPicPr>
          <p:nvPr/>
        </p:nvPicPr>
        <p:blipFill>
          <a:blip r:embed="rId3" cstate="print"/>
          <a:srcRect l="11703" t="11539" r="17198" b="6851"/>
          <a:stretch>
            <a:fillRect/>
          </a:stretch>
        </p:blipFill>
        <p:spPr bwMode="auto">
          <a:xfrm>
            <a:off x="835025" y="4621213"/>
            <a:ext cx="2522538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 descr="Greenl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4621213"/>
            <a:ext cx="28956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5" descr="Greenland 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066800"/>
            <a:ext cx="22367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6" descr="Greenland 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1143000"/>
            <a:ext cx="388620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 Box 17"/>
          <p:cNvSpPr txBox="1">
            <a:spLocks noChangeArrowheads="1"/>
          </p:cNvSpPr>
          <p:nvPr/>
        </p:nvSpPr>
        <p:spPr bwMode="auto">
          <a:xfrm>
            <a:off x="3914775" y="646113"/>
            <a:ext cx="1314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Greenland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4908550" y="3155950"/>
            <a:ext cx="12684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Summit</a:t>
            </a:r>
          </a:p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3,207 meters</a:t>
            </a:r>
          </a:p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10,521 feet</a:t>
            </a:r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 flipH="1" flipV="1">
            <a:off x="4648200" y="2209800"/>
            <a:ext cx="5334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7431" name="Picture 23" descr="http://maptd.com/wp-content/uploads/2011/02/Topographic_map_of_Greenland_bedroc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990600"/>
            <a:ext cx="27717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8" grpId="0"/>
      <p:bldP spid="174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225925" y="-9525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ICE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67075" y="347663"/>
            <a:ext cx="260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Continental glaciers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6149" name="Picture 11" descr="Pleistocene wor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95450"/>
            <a:ext cx="28797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12"/>
          <p:cNvSpPr txBox="1">
            <a:spLocks noChangeArrowheads="1"/>
          </p:cNvSpPr>
          <p:nvPr/>
        </p:nvSpPr>
        <p:spPr bwMode="auto">
          <a:xfrm>
            <a:off x="3216275" y="646113"/>
            <a:ext cx="271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Pleistocene glaciations</a:t>
            </a:r>
          </a:p>
        </p:txBody>
      </p:sp>
      <p:pic>
        <p:nvPicPr>
          <p:cNvPr id="6151" name="Picture 14" descr="usagl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24000"/>
            <a:ext cx="5486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917</Words>
  <Application>Microsoft Office PowerPoint</Application>
  <PresentationFormat>On-screen Show (4:3)</PresentationFormat>
  <Paragraphs>415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Longwood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dhardin</dc:creator>
  <cp:lastModifiedBy>Dave Hardin</cp:lastModifiedBy>
  <cp:revision>116</cp:revision>
  <dcterms:created xsi:type="dcterms:W3CDTF">2002-08-29T17:40:21Z</dcterms:created>
  <dcterms:modified xsi:type="dcterms:W3CDTF">2015-09-17T23:52:34Z</dcterms:modified>
</cp:coreProperties>
</file>